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1" r:id="rId2"/>
  </p:sldMasterIdLst>
  <p:notesMasterIdLst>
    <p:notesMasterId r:id="rId5"/>
  </p:notesMasterIdLst>
  <p:sldIdLst>
    <p:sldId id="256" r:id="rId3"/>
    <p:sldId id="257" r:id="rId4"/>
  </p:sldIdLst>
  <p:sldSz cx="12192000" cy="6858000"/>
  <p:notesSz cx="7772400" cy="10058400"/>
  <p:embeddedFontLst>
    <p:embeddedFont>
      <p:font typeface="Calibri" panose="020F0502020204030204" pitchFamily="34" charset="0"/>
      <p:regular r:id="rId6"/>
      <p:bold r:id="rId7"/>
      <p:italic r:id="rId8"/>
      <p:boldItalic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6" roundtripDataSignature="AMtx7mjGfy1kypEl1ntQSpgTuKuMnrD9J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E2A815B-6931-4894-949A-FA1F3337C174}">
  <a:tblStyle styleId="{5E2A815B-6931-4894-949A-FA1F3337C174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9" d="100"/>
          <a:sy n="69" d="100"/>
        </p:scale>
        <p:origin x="540" y="-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26" Type="http://customschemas.google.com/relationships/presentationmetadata" Target="metadata"/><Relationship Id="rId3" Type="http://schemas.openxmlformats.org/officeDocument/2006/relationships/slide" Target="slides/slide1.xml"/><Relationship Id="rId7" Type="http://schemas.openxmlformats.org/officeDocument/2006/relationships/font" Target="fonts/font2.fntdata"/><Relationship Id="rId2" Type="http://schemas.openxmlformats.org/officeDocument/2006/relationships/slideMaster" Target="slideMasters/slideMaster2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5" Type="http://schemas.openxmlformats.org/officeDocument/2006/relationships/notesMaster" Target="notesMasters/notesMaster1.xml"/><Relationship Id="rId28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font" Target="fonts/font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7" name="Google Shape;1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9" name="Google Shape;1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4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9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4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49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5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50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50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50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51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5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51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51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51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51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51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30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1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3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2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2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4"/>
          <p:cNvSpPr txBox="1">
            <a:spLocks noGrp="1"/>
          </p:cNvSpPr>
          <p:nvPr>
            <p:ph type="subTitle" idx="1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5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5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35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6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3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6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6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7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3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37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37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8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3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38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9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3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39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39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39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4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40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40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40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40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40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2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3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4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5"/>
          <p:cNvSpPr txBox="1">
            <a:spLocks noGrp="1"/>
          </p:cNvSpPr>
          <p:nvPr>
            <p:ph type="subTitle" idx="1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6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6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6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7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7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7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8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8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48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3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3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3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" name="Google Shape;10;p1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Mujer hablando por teléfono en la calle&#10;&#10;Descripción generada automáticamente con confianza media">
            <a:extLst>
              <a:ext uri="{FF2B5EF4-FFF2-40B4-BE49-F238E27FC236}">
                <a16:creationId xmlns:a16="http://schemas.microsoft.com/office/drawing/2014/main" id="{55BB3048-59D7-45D7-B289-1083AE48F3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8968509" cy="6857640"/>
          </a:xfrm>
          <a:prstGeom prst="rect">
            <a:avLst/>
          </a:prstGeom>
        </p:spPr>
      </p:pic>
      <p:sp>
        <p:nvSpPr>
          <p:cNvPr id="190" name="Google Shape;190;p1"/>
          <p:cNvSpPr/>
          <p:nvPr/>
        </p:nvSpPr>
        <p:spPr>
          <a:xfrm>
            <a:off x="1611000" y="-23760"/>
            <a:ext cx="10580400" cy="6881400"/>
          </a:xfrm>
          <a:prstGeom prst="rect">
            <a:avLst/>
          </a:prstGeom>
          <a:gradFill>
            <a:gsLst>
              <a:gs pos="0">
                <a:srgbClr val="FFFFFF"/>
              </a:gs>
              <a:gs pos="49000">
                <a:srgbClr val="FFFFFF"/>
              </a:gs>
              <a:gs pos="100000">
                <a:srgbClr val="FFFFFF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1" name="Google Shape;191;p1"/>
          <p:cNvPicPr preferRelativeResize="0"/>
          <p:nvPr/>
        </p:nvPicPr>
        <p:blipFill rotWithShape="1">
          <a:blip r:embed="rId4">
            <a:alphaModFix/>
          </a:blip>
          <a:srcRect t="78334"/>
          <a:stretch/>
        </p:blipFill>
        <p:spPr>
          <a:xfrm>
            <a:off x="14760" y="5390280"/>
            <a:ext cx="12192840" cy="148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1"/>
          <p:cNvSpPr txBox="1"/>
          <p:nvPr/>
        </p:nvSpPr>
        <p:spPr>
          <a:xfrm>
            <a:off x="5556600" y="2250000"/>
            <a:ext cx="6145920" cy="1633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45720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CO" sz="3200" dirty="0"/>
              <a:t>S</a:t>
            </a:r>
            <a:r>
              <a:rPr lang="en-US" sz="3200" dirty="0"/>
              <a:t>AFETY-BASED PATH FINDING ALGORITHM FOR REDUCTION OF SEXUAL HARRASSMENT.</a:t>
            </a:r>
            <a:endParaRPr sz="3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Un joven con una playera de color naranja&#10;&#10;Descripción generada automáticamente">
            <a:extLst>
              <a:ext uri="{FF2B5EF4-FFF2-40B4-BE49-F238E27FC236}">
                <a16:creationId xmlns:a16="http://schemas.microsoft.com/office/drawing/2014/main" id="{CB5B8E9B-B367-47B3-A3A1-1B2005E649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441" y="1873741"/>
            <a:ext cx="1721582" cy="2347612"/>
          </a:xfrm>
          <a:prstGeom prst="rect">
            <a:avLst/>
          </a:prstGeom>
        </p:spPr>
      </p:pic>
      <p:pic>
        <p:nvPicPr>
          <p:cNvPr id="3" name="Imagen 2" descr="Un joven con traje y corbata sonriendo&#10;&#10;Descripción generada automáticamente">
            <a:extLst>
              <a:ext uri="{FF2B5EF4-FFF2-40B4-BE49-F238E27FC236}">
                <a16:creationId xmlns:a16="http://schemas.microsoft.com/office/drawing/2014/main" id="{4C428908-4F29-44E0-8994-FB9F04723F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1965" y="2016122"/>
            <a:ext cx="2212807" cy="2164553"/>
          </a:xfrm>
          <a:prstGeom prst="rect">
            <a:avLst/>
          </a:prstGeom>
        </p:spPr>
      </p:pic>
      <p:sp>
        <p:nvSpPr>
          <p:cNvPr id="34" name="Google Shape;226;p2">
            <a:extLst>
              <a:ext uri="{FF2B5EF4-FFF2-40B4-BE49-F238E27FC236}">
                <a16:creationId xmlns:a16="http://schemas.microsoft.com/office/drawing/2014/main" id="{2D15EA56-40CF-4718-8B32-115DD94055E5}"/>
              </a:ext>
            </a:extLst>
          </p:cNvPr>
          <p:cNvSpPr/>
          <p:nvPr/>
        </p:nvSpPr>
        <p:spPr>
          <a:xfrm>
            <a:off x="2882495" y="1736280"/>
            <a:ext cx="3383640" cy="2652120"/>
          </a:xfrm>
          <a:custGeom>
            <a:avLst/>
            <a:gdLst/>
            <a:ahLst/>
            <a:cxnLst/>
            <a:rect l="l" t="t" r="r" b="b"/>
            <a:pathLst>
              <a:path w="9399" h="7367" extrusionOk="0">
                <a:moveTo>
                  <a:pt x="1777" y="3847"/>
                </a:moveTo>
                <a:lnTo>
                  <a:pt x="1776" y="3847"/>
                </a:lnTo>
                <a:lnTo>
                  <a:pt x="1780" y="4006"/>
                </a:lnTo>
                <a:lnTo>
                  <a:pt x="1792" y="4166"/>
                </a:lnTo>
                <a:lnTo>
                  <a:pt x="1812" y="4324"/>
                </a:lnTo>
                <a:lnTo>
                  <a:pt x="1840" y="4481"/>
                </a:lnTo>
                <a:lnTo>
                  <a:pt x="1876" y="4636"/>
                </a:lnTo>
                <a:lnTo>
                  <a:pt x="1919" y="4789"/>
                </a:lnTo>
                <a:lnTo>
                  <a:pt x="1970" y="4939"/>
                </a:lnTo>
                <a:lnTo>
                  <a:pt x="2029" y="5086"/>
                </a:lnTo>
                <a:lnTo>
                  <a:pt x="2095" y="5230"/>
                </a:lnTo>
                <a:lnTo>
                  <a:pt x="2168" y="5371"/>
                </a:lnTo>
                <a:lnTo>
                  <a:pt x="2248" y="5507"/>
                </a:lnTo>
                <a:lnTo>
                  <a:pt x="2334" y="5638"/>
                </a:lnTo>
                <a:lnTo>
                  <a:pt x="2427" y="5765"/>
                </a:lnTo>
                <a:lnTo>
                  <a:pt x="2527" y="5886"/>
                </a:lnTo>
                <a:lnTo>
                  <a:pt x="2632" y="6002"/>
                </a:lnTo>
                <a:lnTo>
                  <a:pt x="2743" y="6111"/>
                </a:lnTo>
                <a:lnTo>
                  <a:pt x="2859" y="6215"/>
                </a:lnTo>
                <a:lnTo>
                  <a:pt x="2980" y="6312"/>
                </a:lnTo>
                <a:lnTo>
                  <a:pt x="3106" y="6402"/>
                </a:lnTo>
                <a:lnTo>
                  <a:pt x="3237" y="6486"/>
                </a:lnTo>
                <a:lnTo>
                  <a:pt x="3371" y="6562"/>
                </a:lnTo>
                <a:lnTo>
                  <a:pt x="3509" y="6631"/>
                </a:lnTo>
                <a:lnTo>
                  <a:pt x="3650" y="6692"/>
                </a:lnTo>
                <a:lnTo>
                  <a:pt x="3795" y="6745"/>
                </a:lnTo>
                <a:lnTo>
                  <a:pt x="3941" y="6790"/>
                </a:lnTo>
                <a:lnTo>
                  <a:pt x="4090" y="6827"/>
                </a:lnTo>
                <a:lnTo>
                  <a:pt x="4240" y="6856"/>
                </a:lnTo>
                <a:lnTo>
                  <a:pt x="4392" y="6877"/>
                </a:lnTo>
                <a:lnTo>
                  <a:pt x="4544" y="6890"/>
                </a:lnTo>
                <a:lnTo>
                  <a:pt x="4697" y="6894"/>
                </a:lnTo>
                <a:lnTo>
                  <a:pt x="4697" y="6894"/>
                </a:lnTo>
                <a:lnTo>
                  <a:pt x="4850" y="6890"/>
                </a:lnTo>
                <a:lnTo>
                  <a:pt x="5002" y="6877"/>
                </a:lnTo>
                <a:lnTo>
                  <a:pt x="5154" y="6856"/>
                </a:lnTo>
                <a:lnTo>
                  <a:pt x="5304" y="6827"/>
                </a:lnTo>
                <a:lnTo>
                  <a:pt x="5453" y="6790"/>
                </a:lnTo>
                <a:lnTo>
                  <a:pt x="5599" y="6745"/>
                </a:lnTo>
                <a:lnTo>
                  <a:pt x="5744" y="6691"/>
                </a:lnTo>
                <a:lnTo>
                  <a:pt x="5885" y="6630"/>
                </a:lnTo>
                <a:lnTo>
                  <a:pt x="6023" y="6561"/>
                </a:lnTo>
                <a:lnTo>
                  <a:pt x="6157" y="6485"/>
                </a:lnTo>
                <a:lnTo>
                  <a:pt x="6287" y="6402"/>
                </a:lnTo>
                <a:lnTo>
                  <a:pt x="6413" y="6312"/>
                </a:lnTo>
                <a:lnTo>
                  <a:pt x="6535" y="6214"/>
                </a:lnTo>
                <a:lnTo>
                  <a:pt x="6651" y="6111"/>
                </a:lnTo>
                <a:lnTo>
                  <a:pt x="6762" y="6001"/>
                </a:lnTo>
                <a:lnTo>
                  <a:pt x="6867" y="5885"/>
                </a:lnTo>
                <a:lnTo>
                  <a:pt x="6966" y="5764"/>
                </a:lnTo>
                <a:lnTo>
                  <a:pt x="7059" y="5637"/>
                </a:lnTo>
                <a:lnTo>
                  <a:pt x="7146" y="5506"/>
                </a:lnTo>
                <a:lnTo>
                  <a:pt x="7226" y="5370"/>
                </a:lnTo>
                <a:lnTo>
                  <a:pt x="7299" y="5229"/>
                </a:lnTo>
                <a:lnTo>
                  <a:pt x="7365" y="5085"/>
                </a:lnTo>
                <a:lnTo>
                  <a:pt x="7423" y="4938"/>
                </a:lnTo>
                <a:lnTo>
                  <a:pt x="7474" y="4788"/>
                </a:lnTo>
                <a:lnTo>
                  <a:pt x="7518" y="4635"/>
                </a:lnTo>
                <a:lnTo>
                  <a:pt x="7553" y="4480"/>
                </a:lnTo>
                <a:lnTo>
                  <a:pt x="7581" y="4323"/>
                </a:lnTo>
                <a:lnTo>
                  <a:pt x="7601" y="4165"/>
                </a:lnTo>
                <a:lnTo>
                  <a:pt x="7613" y="4005"/>
                </a:lnTo>
                <a:lnTo>
                  <a:pt x="7617" y="3846"/>
                </a:lnTo>
                <a:lnTo>
                  <a:pt x="7617" y="3846"/>
                </a:lnTo>
                <a:lnTo>
                  <a:pt x="7613" y="3687"/>
                </a:lnTo>
                <a:lnTo>
                  <a:pt x="7601" y="3527"/>
                </a:lnTo>
                <a:lnTo>
                  <a:pt x="7581" y="3369"/>
                </a:lnTo>
                <a:lnTo>
                  <a:pt x="7553" y="3212"/>
                </a:lnTo>
                <a:lnTo>
                  <a:pt x="7517" y="3057"/>
                </a:lnTo>
                <a:lnTo>
                  <a:pt x="7474" y="2904"/>
                </a:lnTo>
                <a:lnTo>
                  <a:pt x="7423" y="2754"/>
                </a:lnTo>
                <a:lnTo>
                  <a:pt x="7364" y="2607"/>
                </a:lnTo>
                <a:lnTo>
                  <a:pt x="7298" y="2463"/>
                </a:lnTo>
                <a:lnTo>
                  <a:pt x="7225" y="2322"/>
                </a:lnTo>
                <a:lnTo>
                  <a:pt x="7146" y="2186"/>
                </a:lnTo>
                <a:lnTo>
                  <a:pt x="7059" y="2055"/>
                </a:lnTo>
                <a:lnTo>
                  <a:pt x="6966" y="1928"/>
                </a:lnTo>
                <a:lnTo>
                  <a:pt x="6867" y="1807"/>
                </a:lnTo>
                <a:lnTo>
                  <a:pt x="6761" y="1691"/>
                </a:lnTo>
                <a:lnTo>
                  <a:pt x="6651" y="1582"/>
                </a:lnTo>
                <a:lnTo>
                  <a:pt x="6534" y="1478"/>
                </a:lnTo>
                <a:lnTo>
                  <a:pt x="6413" y="1381"/>
                </a:lnTo>
                <a:lnTo>
                  <a:pt x="6287" y="1291"/>
                </a:lnTo>
                <a:lnTo>
                  <a:pt x="6157" y="1207"/>
                </a:lnTo>
                <a:lnTo>
                  <a:pt x="6022" y="1131"/>
                </a:lnTo>
                <a:lnTo>
                  <a:pt x="5884" y="1062"/>
                </a:lnTo>
                <a:lnTo>
                  <a:pt x="5743" y="1001"/>
                </a:lnTo>
                <a:lnTo>
                  <a:pt x="5599" y="948"/>
                </a:lnTo>
                <a:lnTo>
                  <a:pt x="5453" y="903"/>
                </a:lnTo>
                <a:lnTo>
                  <a:pt x="5304" y="866"/>
                </a:lnTo>
                <a:lnTo>
                  <a:pt x="5154" y="837"/>
                </a:lnTo>
                <a:lnTo>
                  <a:pt x="5002" y="816"/>
                </a:lnTo>
                <a:lnTo>
                  <a:pt x="4850" y="803"/>
                </a:lnTo>
                <a:lnTo>
                  <a:pt x="4697" y="799"/>
                </a:lnTo>
                <a:lnTo>
                  <a:pt x="4697" y="799"/>
                </a:lnTo>
                <a:lnTo>
                  <a:pt x="4544" y="803"/>
                </a:lnTo>
                <a:lnTo>
                  <a:pt x="4392" y="816"/>
                </a:lnTo>
                <a:lnTo>
                  <a:pt x="4240" y="837"/>
                </a:lnTo>
                <a:lnTo>
                  <a:pt x="4090" y="866"/>
                </a:lnTo>
                <a:lnTo>
                  <a:pt x="3941" y="903"/>
                </a:lnTo>
                <a:lnTo>
                  <a:pt x="3794" y="948"/>
                </a:lnTo>
                <a:lnTo>
                  <a:pt x="3650" y="1002"/>
                </a:lnTo>
                <a:lnTo>
                  <a:pt x="3509" y="1063"/>
                </a:lnTo>
                <a:lnTo>
                  <a:pt x="3371" y="1132"/>
                </a:lnTo>
                <a:lnTo>
                  <a:pt x="3237" y="1208"/>
                </a:lnTo>
                <a:lnTo>
                  <a:pt x="3106" y="1291"/>
                </a:lnTo>
                <a:lnTo>
                  <a:pt x="2980" y="1382"/>
                </a:lnTo>
                <a:lnTo>
                  <a:pt x="2859" y="1479"/>
                </a:lnTo>
                <a:lnTo>
                  <a:pt x="2743" y="1582"/>
                </a:lnTo>
                <a:lnTo>
                  <a:pt x="2632" y="1692"/>
                </a:lnTo>
                <a:lnTo>
                  <a:pt x="2527" y="1808"/>
                </a:lnTo>
                <a:lnTo>
                  <a:pt x="2427" y="1929"/>
                </a:lnTo>
                <a:lnTo>
                  <a:pt x="2334" y="2056"/>
                </a:lnTo>
                <a:lnTo>
                  <a:pt x="2248" y="2187"/>
                </a:lnTo>
                <a:lnTo>
                  <a:pt x="2168" y="2323"/>
                </a:lnTo>
                <a:lnTo>
                  <a:pt x="2095" y="2464"/>
                </a:lnTo>
                <a:lnTo>
                  <a:pt x="2029" y="2608"/>
                </a:lnTo>
                <a:lnTo>
                  <a:pt x="1971" y="2755"/>
                </a:lnTo>
                <a:lnTo>
                  <a:pt x="1920" y="2905"/>
                </a:lnTo>
                <a:lnTo>
                  <a:pt x="1876" y="3058"/>
                </a:lnTo>
                <a:lnTo>
                  <a:pt x="1841" y="3213"/>
                </a:lnTo>
                <a:lnTo>
                  <a:pt x="1813" y="3370"/>
                </a:lnTo>
                <a:lnTo>
                  <a:pt x="1793" y="3528"/>
                </a:lnTo>
                <a:lnTo>
                  <a:pt x="1781" y="3688"/>
                </a:lnTo>
                <a:lnTo>
                  <a:pt x="1777" y="3847"/>
                </a:lnTo>
                <a:moveTo>
                  <a:pt x="0" y="7366"/>
                </a:moveTo>
                <a:lnTo>
                  <a:pt x="0" y="0"/>
                </a:lnTo>
                <a:lnTo>
                  <a:pt x="9398" y="0"/>
                </a:lnTo>
                <a:lnTo>
                  <a:pt x="9398" y="7366"/>
                </a:lnTo>
                <a:lnTo>
                  <a:pt x="0" y="7366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pic>
        <p:nvPicPr>
          <p:cNvPr id="201" name="Google Shape;201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"/>
          <p:cNvSpPr/>
          <p:nvPr/>
        </p:nvSpPr>
        <p:spPr>
          <a:xfrm>
            <a:off x="265320" y="376920"/>
            <a:ext cx="268056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Team Presentation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5" name="Google Shape;205;p2"/>
          <p:cNvGrpSpPr/>
          <p:nvPr/>
        </p:nvGrpSpPr>
        <p:grpSpPr>
          <a:xfrm>
            <a:off x="9052560" y="1645920"/>
            <a:ext cx="2833920" cy="2742480"/>
            <a:chOff x="9052560" y="1645920"/>
            <a:chExt cx="2833920" cy="2742480"/>
          </a:xfrm>
        </p:grpSpPr>
        <p:pic>
          <p:nvPicPr>
            <p:cNvPr id="206" name="Google Shape;206;p2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9219240" y="1757160"/>
              <a:ext cx="2507760" cy="24868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7" name="Google Shape;207;p2"/>
            <p:cNvSpPr/>
            <p:nvPr/>
          </p:nvSpPr>
          <p:spPr>
            <a:xfrm>
              <a:off x="9052560" y="1645920"/>
              <a:ext cx="2833920" cy="2742480"/>
            </a:xfrm>
            <a:custGeom>
              <a:avLst/>
              <a:gdLst/>
              <a:ahLst/>
              <a:cxnLst/>
              <a:rect l="l" t="t" r="r" b="b"/>
              <a:pathLst>
                <a:path w="7875" h="7621" extrusionOk="0">
                  <a:moveTo>
                    <a:pt x="5464" y="1278"/>
                  </a:moveTo>
                  <a:cubicBezTo>
                    <a:pt x="4998" y="997"/>
                    <a:pt x="4541" y="870"/>
                    <a:pt x="4003" y="870"/>
                  </a:cubicBezTo>
                  <a:cubicBezTo>
                    <a:pt x="3465" y="870"/>
                    <a:pt x="3008" y="997"/>
                    <a:pt x="2542" y="1278"/>
                  </a:cubicBezTo>
                  <a:cubicBezTo>
                    <a:pt x="2076" y="1559"/>
                    <a:pt x="1742" y="1908"/>
                    <a:pt x="1473" y="2394"/>
                  </a:cubicBezTo>
                  <a:cubicBezTo>
                    <a:pt x="1204" y="2880"/>
                    <a:pt x="1082" y="3357"/>
                    <a:pt x="1082" y="3918"/>
                  </a:cubicBezTo>
                  <a:cubicBezTo>
                    <a:pt x="1082" y="4479"/>
                    <a:pt x="1204" y="4956"/>
                    <a:pt x="1473" y="5442"/>
                  </a:cubicBezTo>
                  <a:cubicBezTo>
                    <a:pt x="1742" y="5928"/>
                    <a:pt x="2076" y="6277"/>
                    <a:pt x="2542" y="6558"/>
                  </a:cubicBezTo>
                  <a:cubicBezTo>
                    <a:pt x="3008" y="6839"/>
                    <a:pt x="3465" y="6967"/>
                    <a:pt x="4003" y="6967"/>
                  </a:cubicBezTo>
                  <a:cubicBezTo>
                    <a:pt x="4541" y="6967"/>
                    <a:pt x="4998" y="6839"/>
                    <a:pt x="5464" y="6558"/>
                  </a:cubicBezTo>
                  <a:cubicBezTo>
                    <a:pt x="5930" y="6277"/>
                    <a:pt x="6264" y="5928"/>
                    <a:pt x="6533" y="5442"/>
                  </a:cubicBezTo>
                  <a:cubicBezTo>
                    <a:pt x="6802" y="4956"/>
                    <a:pt x="6925" y="4479"/>
                    <a:pt x="6925" y="3918"/>
                  </a:cubicBezTo>
                  <a:cubicBezTo>
                    <a:pt x="6925" y="3357"/>
                    <a:pt x="6802" y="2880"/>
                    <a:pt x="6533" y="2394"/>
                  </a:cubicBezTo>
                  <a:cubicBezTo>
                    <a:pt x="6264" y="1908"/>
                    <a:pt x="5930" y="1559"/>
                    <a:pt x="5464" y="1278"/>
                  </a:cubicBezTo>
                  <a:moveTo>
                    <a:pt x="0" y="7620"/>
                  </a:moveTo>
                  <a:lnTo>
                    <a:pt x="0" y="0"/>
                  </a:lnTo>
                  <a:lnTo>
                    <a:pt x="7874" y="0"/>
                  </a:lnTo>
                  <a:lnTo>
                    <a:pt x="7874" y="7620"/>
                  </a:lnTo>
                  <a:lnTo>
                    <a:pt x="0" y="762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0" name="Google Shape;210;p2"/>
          <p:cNvSpPr/>
          <p:nvPr/>
        </p:nvSpPr>
        <p:spPr>
          <a:xfrm>
            <a:off x="9349125" y="4180675"/>
            <a:ext cx="23388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</a:rPr>
              <a:t>Mauricio</a:t>
            </a:r>
            <a:endParaRPr sz="2200" b="1" i="0" u="none" strike="noStrike" cap="none">
              <a:solidFill>
                <a:srgbClr val="000000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</a:rPr>
              <a:t>Toro</a:t>
            </a:r>
            <a:endParaRPr sz="2200" b="1" i="0" u="none" strike="noStrike" cap="none">
              <a:solidFill>
                <a:srgbClr val="001E33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>
                <a:solidFill>
                  <a:srgbClr val="001E33"/>
                </a:solidFill>
              </a:rPr>
              <a:t>Data preparation</a:t>
            </a:r>
            <a:endParaRPr sz="2200">
              <a:solidFill>
                <a:srgbClr val="001E33"/>
              </a:solidFill>
            </a:endParaRPr>
          </a:p>
        </p:txBody>
      </p:sp>
      <p:sp>
        <p:nvSpPr>
          <p:cNvPr id="211" name="Google Shape;211;p2"/>
          <p:cNvSpPr/>
          <p:nvPr/>
        </p:nvSpPr>
        <p:spPr>
          <a:xfrm>
            <a:off x="3551040" y="4180680"/>
            <a:ext cx="2192760" cy="1445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dirty="0">
                <a:solidFill>
                  <a:srgbClr val="001E33"/>
                </a:solidFill>
              </a:rPr>
              <a:t>Gregorio Bermúdez</a:t>
            </a:r>
            <a:endParaRPr sz="2200" b="1" i="0" u="none" strike="noStrike" cap="none" dirty="0">
              <a:solidFill>
                <a:srgbClr val="001E33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s-CO" sz="2200" dirty="0" err="1">
                <a:solidFill>
                  <a:srgbClr val="001E33"/>
                </a:solidFill>
              </a:rPr>
              <a:t>Author</a:t>
            </a:r>
            <a:endParaRPr sz="2200" dirty="0">
              <a:solidFill>
                <a:srgbClr val="001E33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2"/>
          <p:cNvSpPr/>
          <p:nvPr/>
        </p:nvSpPr>
        <p:spPr>
          <a:xfrm>
            <a:off x="635040" y="4180680"/>
            <a:ext cx="2192760" cy="11065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s-CO" sz="2200" b="1" i="0" u="none" strike="noStrike" cap="none" dirty="0">
                <a:solidFill>
                  <a:srgbClr val="001E33"/>
                </a:solidFill>
              </a:rPr>
              <a:t>Samuel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s-CO" sz="2200" b="1" i="0" u="none" strike="noStrike" cap="none" dirty="0">
                <a:solidFill>
                  <a:srgbClr val="001E33"/>
                </a:solidFill>
              </a:rPr>
              <a:t>Rico</a:t>
            </a:r>
            <a:endParaRPr sz="2200" b="1" i="0" u="none" strike="noStrike" cap="none" dirty="0">
              <a:solidFill>
                <a:srgbClr val="001E33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dirty="0">
                <a:solidFill>
                  <a:srgbClr val="001E33"/>
                </a:solidFill>
              </a:rPr>
              <a:t>Author</a:t>
            </a:r>
            <a:endParaRPr sz="2200" dirty="0">
              <a:solidFill>
                <a:srgbClr val="001E33"/>
              </a:solidFill>
            </a:endParaRPr>
          </a:p>
        </p:txBody>
      </p:sp>
      <p:pic>
        <p:nvPicPr>
          <p:cNvPr id="218" name="Google Shape;218;p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82880" y="6089760"/>
            <a:ext cx="621000" cy="6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"/>
          <p:cNvSpPr/>
          <p:nvPr/>
        </p:nvSpPr>
        <p:spPr>
          <a:xfrm>
            <a:off x="815040" y="6160680"/>
            <a:ext cx="6915240" cy="429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</a:rPr>
              <a:t>https://github.com/GregorioBermudez/ST0245-001</a:t>
            </a:r>
            <a:endParaRPr sz="2200" b="1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2"/>
          <p:cNvSpPr/>
          <p:nvPr/>
        </p:nvSpPr>
        <p:spPr>
          <a:xfrm>
            <a:off x="6446651" y="4180675"/>
            <a:ext cx="24111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dirty="0">
                <a:solidFill>
                  <a:srgbClr val="001E33"/>
                </a:solidFill>
              </a:rPr>
              <a:t>Andrea</a:t>
            </a:r>
            <a:br>
              <a:rPr lang="en-US" sz="2200" b="1" dirty="0">
                <a:solidFill>
                  <a:srgbClr val="001E33"/>
                </a:solidFill>
              </a:rPr>
            </a:br>
            <a:r>
              <a:rPr lang="en-US" sz="2200" b="1" dirty="0">
                <a:solidFill>
                  <a:srgbClr val="001E33"/>
                </a:solidFill>
              </a:rPr>
              <a:t>Serna</a:t>
            </a:r>
            <a:endParaRPr sz="2200" b="1" dirty="0">
              <a:solidFill>
                <a:srgbClr val="001E33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dirty="0">
                <a:solidFill>
                  <a:srgbClr val="001E33"/>
                </a:solidFill>
              </a:rPr>
              <a:t>Literature review</a:t>
            </a:r>
            <a:endParaRPr sz="2200" dirty="0">
              <a:solidFill>
                <a:srgbClr val="001E33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4" name="Google Shape;224;p2"/>
          <p:cNvGrpSpPr/>
          <p:nvPr/>
        </p:nvGrpSpPr>
        <p:grpSpPr>
          <a:xfrm>
            <a:off x="5971272" y="1633070"/>
            <a:ext cx="3383640" cy="2652120"/>
            <a:chOff x="3165097" y="1342520"/>
            <a:chExt cx="3383640" cy="2652120"/>
          </a:xfrm>
        </p:grpSpPr>
        <p:pic>
          <p:nvPicPr>
            <p:cNvPr id="225" name="Google Shape;225;p2"/>
            <p:cNvPicPr preferRelativeResize="0"/>
            <p:nvPr/>
          </p:nvPicPr>
          <p:blipFill rotWithShape="1">
            <a:blip r:embed="rId8">
              <a:alphaModFix/>
            </a:blip>
            <a:srcRect b="16687"/>
            <a:stretch/>
          </p:blipFill>
          <p:spPr>
            <a:xfrm>
              <a:off x="3828475" y="1645926"/>
              <a:ext cx="2056877" cy="228487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6" name="Google Shape;226;p2"/>
            <p:cNvSpPr/>
            <p:nvPr/>
          </p:nvSpPr>
          <p:spPr>
            <a:xfrm>
              <a:off x="3165097" y="1342520"/>
              <a:ext cx="3383640" cy="2652120"/>
            </a:xfrm>
            <a:custGeom>
              <a:avLst/>
              <a:gdLst/>
              <a:ahLst/>
              <a:cxnLst/>
              <a:rect l="l" t="t" r="r" b="b"/>
              <a:pathLst>
                <a:path w="9399" h="7367" extrusionOk="0">
                  <a:moveTo>
                    <a:pt x="1777" y="3847"/>
                  </a:moveTo>
                  <a:lnTo>
                    <a:pt x="1776" y="3847"/>
                  </a:lnTo>
                  <a:lnTo>
                    <a:pt x="1780" y="4006"/>
                  </a:lnTo>
                  <a:lnTo>
                    <a:pt x="1792" y="4166"/>
                  </a:lnTo>
                  <a:lnTo>
                    <a:pt x="1812" y="4324"/>
                  </a:lnTo>
                  <a:lnTo>
                    <a:pt x="1840" y="4481"/>
                  </a:lnTo>
                  <a:lnTo>
                    <a:pt x="1876" y="4636"/>
                  </a:lnTo>
                  <a:lnTo>
                    <a:pt x="1919" y="4789"/>
                  </a:lnTo>
                  <a:lnTo>
                    <a:pt x="1970" y="4939"/>
                  </a:lnTo>
                  <a:lnTo>
                    <a:pt x="2029" y="5086"/>
                  </a:lnTo>
                  <a:lnTo>
                    <a:pt x="2095" y="5230"/>
                  </a:lnTo>
                  <a:lnTo>
                    <a:pt x="2168" y="5371"/>
                  </a:lnTo>
                  <a:lnTo>
                    <a:pt x="2248" y="5507"/>
                  </a:lnTo>
                  <a:lnTo>
                    <a:pt x="2334" y="5638"/>
                  </a:lnTo>
                  <a:lnTo>
                    <a:pt x="2427" y="5765"/>
                  </a:lnTo>
                  <a:lnTo>
                    <a:pt x="2527" y="5886"/>
                  </a:lnTo>
                  <a:lnTo>
                    <a:pt x="2632" y="6002"/>
                  </a:lnTo>
                  <a:lnTo>
                    <a:pt x="2743" y="6111"/>
                  </a:lnTo>
                  <a:lnTo>
                    <a:pt x="2859" y="6215"/>
                  </a:lnTo>
                  <a:lnTo>
                    <a:pt x="2980" y="6312"/>
                  </a:lnTo>
                  <a:lnTo>
                    <a:pt x="3106" y="6402"/>
                  </a:lnTo>
                  <a:lnTo>
                    <a:pt x="3237" y="6486"/>
                  </a:lnTo>
                  <a:lnTo>
                    <a:pt x="3371" y="6562"/>
                  </a:lnTo>
                  <a:lnTo>
                    <a:pt x="3509" y="6631"/>
                  </a:lnTo>
                  <a:lnTo>
                    <a:pt x="3650" y="6692"/>
                  </a:lnTo>
                  <a:lnTo>
                    <a:pt x="3795" y="6745"/>
                  </a:lnTo>
                  <a:lnTo>
                    <a:pt x="3941" y="6790"/>
                  </a:lnTo>
                  <a:lnTo>
                    <a:pt x="4090" y="6827"/>
                  </a:lnTo>
                  <a:lnTo>
                    <a:pt x="4240" y="6856"/>
                  </a:lnTo>
                  <a:lnTo>
                    <a:pt x="4392" y="6877"/>
                  </a:lnTo>
                  <a:lnTo>
                    <a:pt x="4544" y="6890"/>
                  </a:lnTo>
                  <a:lnTo>
                    <a:pt x="4697" y="6894"/>
                  </a:lnTo>
                  <a:lnTo>
                    <a:pt x="4697" y="6894"/>
                  </a:lnTo>
                  <a:lnTo>
                    <a:pt x="4850" y="6890"/>
                  </a:lnTo>
                  <a:lnTo>
                    <a:pt x="5002" y="6877"/>
                  </a:lnTo>
                  <a:lnTo>
                    <a:pt x="5154" y="6856"/>
                  </a:lnTo>
                  <a:lnTo>
                    <a:pt x="5304" y="6827"/>
                  </a:lnTo>
                  <a:lnTo>
                    <a:pt x="5453" y="6790"/>
                  </a:lnTo>
                  <a:lnTo>
                    <a:pt x="5599" y="6745"/>
                  </a:lnTo>
                  <a:lnTo>
                    <a:pt x="5744" y="6691"/>
                  </a:lnTo>
                  <a:lnTo>
                    <a:pt x="5885" y="6630"/>
                  </a:lnTo>
                  <a:lnTo>
                    <a:pt x="6023" y="6561"/>
                  </a:lnTo>
                  <a:lnTo>
                    <a:pt x="6157" y="6485"/>
                  </a:lnTo>
                  <a:lnTo>
                    <a:pt x="6287" y="6402"/>
                  </a:lnTo>
                  <a:lnTo>
                    <a:pt x="6413" y="6312"/>
                  </a:lnTo>
                  <a:lnTo>
                    <a:pt x="6535" y="6214"/>
                  </a:lnTo>
                  <a:lnTo>
                    <a:pt x="6651" y="6111"/>
                  </a:lnTo>
                  <a:lnTo>
                    <a:pt x="6762" y="6001"/>
                  </a:lnTo>
                  <a:lnTo>
                    <a:pt x="6867" y="5885"/>
                  </a:lnTo>
                  <a:lnTo>
                    <a:pt x="6966" y="5764"/>
                  </a:lnTo>
                  <a:lnTo>
                    <a:pt x="7059" y="5637"/>
                  </a:lnTo>
                  <a:lnTo>
                    <a:pt x="7146" y="5506"/>
                  </a:lnTo>
                  <a:lnTo>
                    <a:pt x="7226" y="5370"/>
                  </a:lnTo>
                  <a:lnTo>
                    <a:pt x="7299" y="5229"/>
                  </a:lnTo>
                  <a:lnTo>
                    <a:pt x="7365" y="5085"/>
                  </a:lnTo>
                  <a:lnTo>
                    <a:pt x="7423" y="4938"/>
                  </a:lnTo>
                  <a:lnTo>
                    <a:pt x="7474" y="4788"/>
                  </a:lnTo>
                  <a:lnTo>
                    <a:pt x="7518" y="4635"/>
                  </a:lnTo>
                  <a:lnTo>
                    <a:pt x="7553" y="4480"/>
                  </a:lnTo>
                  <a:lnTo>
                    <a:pt x="7581" y="4323"/>
                  </a:lnTo>
                  <a:lnTo>
                    <a:pt x="7601" y="4165"/>
                  </a:lnTo>
                  <a:lnTo>
                    <a:pt x="7613" y="4005"/>
                  </a:lnTo>
                  <a:lnTo>
                    <a:pt x="7617" y="3846"/>
                  </a:lnTo>
                  <a:lnTo>
                    <a:pt x="7617" y="3846"/>
                  </a:lnTo>
                  <a:lnTo>
                    <a:pt x="7613" y="3687"/>
                  </a:lnTo>
                  <a:lnTo>
                    <a:pt x="7601" y="3527"/>
                  </a:lnTo>
                  <a:lnTo>
                    <a:pt x="7581" y="3369"/>
                  </a:lnTo>
                  <a:lnTo>
                    <a:pt x="7553" y="3212"/>
                  </a:lnTo>
                  <a:lnTo>
                    <a:pt x="7517" y="3057"/>
                  </a:lnTo>
                  <a:lnTo>
                    <a:pt x="7474" y="2904"/>
                  </a:lnTo>
                  <a:lnTo>
                    <a:pt x="7423" y="2754"/>
                  </a:lnTo>
                  <a:lnTo>
                    <a:pt x="7364" y="2607"/>
                  </a:lnTo>
                  <a:lnTo>
                    <a:pt x="7298" y="2463"/>
                  </a:lnTo>
                  <a:lnTo>
                    <a:pt x="7225" y="2322"/>
                  </a:lnTo>
                  <a:lnTo>
                    <a:pt x="7146" y="2186"/>
                  </a:lnTo>
                  <a:lnTo>
                    <a:pt x="7059" y="2055"/>
                  </a:lnTo>
                  <a:lnTo>
                    <a:pt x="6966" y="1928"/>
                  </a:lnTo>
                  <a:lnTo>
                    <a:pt x="6867" y="1807"/>
                  </a:lnTo>
                  <a:lnTo>
                    <a:pt x="6761" y="1691"/>
                  </a:lnTo>
                  <a:lnTo>
                    <a:pt x="6651" y="1582"/>
                  </a:lnTo>
                  <a:lnTo>
                    <a:pt x="6534" y="1478"/>
                  </a:lnTo>
                  <a:lnTo>
                    <a:pt x="6413" y="1381"/>
                  </a:lnTo>
                  <a:lnTo>
                    <a:pt x="6287" y="1291"/>
                  </a:lnTo>
                  <a:lnTo>
                    <a:pt x="6157" y="1207"/>
                  </a:lnTo>
                  <a:lnTo>
                    <a:pt x="6022" y="1131"/>
                  </a:lnTo>
                  <a:lnTo>
                    <a:pt x="5884" y="1062"/>
                  </a:lnTo>
                  <a:lnTo>
                    <a:pt x="5743" y="1001"/>
                  </a:lnTo>
                  <a:lnTo>
                    <a:pt x="5599" y="948"/>
                  </a:lnTo>
                  <a:lnTo>
                    <a:pt x="5453" y="903"/>
                  </a:lnTo>
                  <a:lnTo>
                    <a:pt x="5304" y="866"/>
                  </a:lnTo>
                  <a:lnTo>
                    <a:pt x="5154" y="837"/>
                  </a:lnTo>
                  <a:lnTo>
                    <a:pt x="5002" y="816"/>
                  </a:lnTo>
                  <a:lnTo>
                    <a:pt x="4850" y="803"/>
                  </a:lnTo>
                  <a:lnTo>
                    <a:pt x="4697" y="799"/>
                  </a:lnTo>
                  <a:lnTo>
                    <a:pt x="4697" y="799"/>
                  </a:lnTo>
                  <a:lnTo>
                    <a:pt x="4544" y="803"/>
                  </a:lnTo>
                  <a:lnTo>
                    <a:pt x="4392" y="816"/>
                  </a:lnTo>
                  <a:lnTo>
                    <a:pt x="4240" y="837"/>
                  </a:lnTo>
                  <a:lnTo>
                    <a:pt x="4090" y="866"/>
                  </a:lnTo>
                  <a:lnTo>
                    <a:pt x="3941" y="903"/>
                  </a:lnTo>
                  <a:lnTo>
                    <a:pt x="3794" y="948"/>
                  </a:lnTo>
                  <a:lnTo>
                    <a:pt x="3650" y="1002"/>
                  </a:lnTo>
                  <a:lnTo>
                    <a:pt x="3509" y="1063"/>
                  </a:lnTo>
                  <a:lnTo>
                    <a:pt x="3371" y="1132"/>
                  </a:lnTo>
                  <a:lnTo>
                    <a:pt x="3237" y="1208"/>
                  </a:lnTo>
                  <a:lnTo>
                    <a:pt x="3106" y="1291"/>
                  </a:lnTo>
                  <a:lnTo>
                    <a:pt x="2980" y="1382"/>
                  </a:lnTo>
                  <a:lnTo>
                    <a:pt x="2859" y="1479"/>
                  </a:lnTo>
                  <a:lnTo>
                    <a:pt x="2743" y="1582"/>
                  </a:lnTo>
                  <a:lnTo>
                    <a:pt x="2632" y="1692"/>
                  </a:lnTo>
                  <a:lnTo>
                    <a:pt x="2527" y="1808"/>
                  </a:lnTo>
                  <a:lnTo>
                    <a:pt x="2427" y="1929"/>
                  </a:lnTo>
                  <a:lnTo>
                    <a:pt x="2334" y="2056"/>
                  </a:lnTo>
                  <a:lnTo>
                    <a:pt x="2248" y="2187"/>
                  </a:lnTo>
                  <a:lnTo>
                    <a:pt x="2168" y="2323"/>
                  </a:lnTo>
                  <a:lnTo>
                    <a:pt x="2095" y="2464"/>
                  </a:lnTo>
                  <a:lnTo>
                    <a:pt x="2029" y="2608"/>
                  </a:lnTo>
                  <a:lnTo>
                    <a:pt x="1971" y="2755"/>
                  </a:lnTo>
                  <a:lnTo>
                    <a:pt x="1920" y="2905"/>
                  </a:lnTo>
                  <a:lnTo>
                    <a:pt x="1876" y="3058"/>
                  </a:lnTo>
                  <a:lnTo>
                    <a:pt x="1841" y="3213"/>
                  </a:lnTo>
                  <a:lnTo>
                    <a:pt x="1813" y="3370"/>
                  </a:lnTo>
                  <a:lnTo>
                    <a:pt x="1793" y="3528"/>
                  </a:lnTo>
                  <a:lnTo>
                    <a:pt x="1781" y="3688"/>
                  </a:lnTo>
                  <a:lnTo>
                    <a:pt x="1777" y="3847"/>
                  </a:lnTo>
                  <a:moveTo>
                    <a:pt x="0" y="7366"/>
                  </a:moveTo>
                  <a:lnTo>
                    <a:pt x="0" y="0"/>
                  </a:lnTo>
                  <a:lnTo>
                    <a:pt x="9398" y="0"/>
                  </a:lnTo>
                  <a:lnTo>
                    <a:pt x="9398" y="7366"/>
                  </a:lnTo>
                  <a:lnTo>
                    <a:pt x="0" y="736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37" name="Google Shape;226;p2">
            <a:extLst>
              <a:ext uri="{FF2B5EF4-FFF2-40B4-BE49-F238E27FC236}">
                <a16:creationId xmlns:a16="http://schemas.microsoft.com/office/drawing/2014/main" id="{4F613D50-3DF4-4898-8109-8E85588E9C77}"/>
              </a:ext>
            </a:extLst>
          </p:cNvPr>
          <p:cNvSpPr/>
          <p:nvPr/>
        </p:nvSpPr>
        <p:spPr>
          <a:xfrm>
            <a:off x="18546" y="1645920"/>
            <a:ext cx="3383640" cy="2652120"/>
          </a:xfrm>
          <a:custGeom>
            <a:avLst/>
            <a:gdLst/>
            <a:ahLst/>
            <a:cxnLst/>
            <a:rect l="l" t="t" r="r" b="b"/>
            <a:pathLst>
              <a:path w="9399" h="7367" extrusionOk="0">
                <a:moveTo>
                  <a:pt x="1777" y="3847"/>
                </a:moveTo>
                <a:lnTo>
                  <a:pt x="1776" y="3847"/>
                </a:lnTo>
                <a:lnTo>
                  <a:pt x="1780" y="4006"/>
                </a:lnTo>
                <a:lnTo>
                  <a:pt x="1792" y="4166"/>
                </a:lnTo>
                <a:lnTo>
                  <a:pt x="1812" y="4324"/>
                </a:lnTo>
                <a:lnTo>
                  <a:pt x="1840" y="4481"/>
                </a:lnTo>
                <a:lnTo>
                  <a:pt x="1876" y="4636"/>
                </a:lnTo>
                <a:lnTo>
                  <a:pt x="1919" y="4789"/>
                </a:lnTo>
                <a:lnTo>
                  <a:pt x="1970" y="4939"/>
                </a:lnTo>
                <a:lnTo>
                  <a:pt x="2029" y="5086"/>
                </a:lnTo>
                <a:lnTo>
                  <a:pt x="2095" y="5230"/>
                </a:lnTo>
                <a:lnTo>
                  <a:pt x="2168" y="5371"/>
                </a:lnTo>
                <a:lnTo>
                  <a:pt x="2248" y="5507"/>
                </a:lnTo>
                <a:lnTo>
                  <a:pt x="2334" y="5638"/>
                </a:lnTo>
                <a:lnTo>
                  <a:pt x="2427" y="5765"/>
                </a:lnTo>
                <a:lnTo>
                  <a:pt x="2527" y="5886"/>
                </a:lnTo>
                <a:lnTo>
                  <a:pt x="2632" y="6002"/>
                </a:lnTo>
                <a:lnTo>
                  <a:pt x="2743" y="6111"/>
                </a:lnTo>
                <a:lnTo>
                  <a:pt x="2859" y="6215"/>
                </a:lnTo>
                <a:lnTo>
                  <a:pt x="2980" y="6312"/>
                </a:lnTo>
                <a:lnTo>
                  <a:pt x="3106" y="6402"/>
                </a:lnTo>
                <a:lnTo>
                  <a:pt x="3237" y="6486"/>
                </a:lnTo>
                <a:lnTo>
                  <a:pt x="3371" y="6562"/>
                </a:lnTo>
                <a:lnTo>
                  <a:pt x="3509" y="6631"/>
                </a:lnTo>
                <a:lnTo>
                  <a:pt x="3650" y="6692"/>
                </a:lnTo>
                <a:lnTo>
                  <a:pt x="3795" y="6745"/>
                </a:lnTo>
                <a:lnTo>
                  <a:pt x="3941" y="6790"/>
                </a:lnTo>
                <a:lnTo>
                  <a:pt x="4090" y="6827"/>
                </a:lnTo>
                <a:lnTo>
                  <a:pt x="4240" y="6856"/>
                </a:lnTo>
                <a:lnTo>
                  <a:pt x="4392" y="6877"/>
                </a:lnTo>
                <a:lnTo>
                  <a:pt x="4544" y="6890"/>
                </a:lnTo>
                <a:lnTo>
                  <a:pt x="4697" y="6894"/>
                </a:lnTo>
                <a:lnTo>
                  <a:pt x="4697" y="6894"/>
                </a:lnTo>
                <a:lnTo>
                  <a:pt x="4850" y="6890"/>
                </a:lnTo>
                <a:lnTo>
                  <a:pt x="5002" y="6877"/>
                </a:lnTo>
                <a:lnTo>
                  <a:pt x="5154" y="6856"/>
                </a:lnTo>
                <a:lnTo>
                  <a:pt x="5304" y="6827"/>
                </a:lnTo>
                <a:lnTo>
                  <a:pt x="5453" y="6790"/>
                </a:lnTo>
                <a:lnTo>
                  <a:pt x="5599" y="6745"/>
                </a:lnTo>
                <a:lnTo>
                  <a:pt x="5744" y="6691"/>
                </a:lnTo>
                <a:lnTo>
                  <a:pt x="5885" y="6630"/>
                </a:lnTo>
                <a:lnTo>
                  <a:pt x="6023" y="6561"/>
                </a:lnTo>
                <a:lnTo>
                  <a:pt x="6157" y="6485"/>
                </a:lnTo>
                <a:lnTo>
                  <a:pt x="6287" y="6402"/>
                </a:lnTo>
                <a:lnTo>
                  <a:pt x="6413" y="6312"/>
                </a:lnTo>
                <a:lnTo>
                  <a:pt x="6535" y="6214"/>
                </a:lnTo>
                <a:lnTo>
                  <a:pt x="6651" y="6111"/>
                </a:lnTo>
                <a:lnTo>
                  <a:pt x="6762" y="6001"/>
                </a:lnTo>
                <a:lnTo>
                  <a:pt x="6867" y="5885"/>
                </a:lnTo>
                <a:lnTo>
                  <a:pt x="6966" y="5764"/>
                </a:lnTo>
                <a:lnTo>
                  <a:pt x="7059" y="5637"/>
                </a:lnTo>
                <a:lnTo>
                  <a:pt x="7146" y="5506"/>
                </a:lnTo>
                <a:lnTo>
                  <a:pt x="7226" y="5370"/>
                </a:lnTo>
                <a:lnTo>
                  <a:pt x="7299" y="5229"/>
                </a:lnTo>
                <a:lnTo>
                  <a:pt x="7365" y="5085"/>
                </a:lnTo>
                <a:lnTo>
                  <a:pt x="7423" y="4938"/>
                </a:lnTo>
                <a:lnTo>
                  <a:pt x="7474" y="4788"/>
                </a:lnTo>
                <a:lnTo>
                  <a:pt x="7518" y="4635"/>
                </a:lnTo>
                <a:lnTo>
                  <a:pt x="7553" y="4480"/>
                </a:lnTo>
                <a:lnTo>
                  <a:pt x="7581" y="4323"/>
                </a:lnTo>
                <a:lnTo>
                  <a:pt x="7601" y="4165"/>
                </a:lnTo>
                <a:lnTo>
                  <a:pt x="7613" y="4005"/>
                </a:lnTo>
                <a:lnTo>
                  <a:pt x="7617" y="3846"/>
                </a:lnTo>
                <a:lnTo>
                  <a:pt x="7617" y="3846"/>
                </a:lnTo>
                <a:lnTo>
                  <a:pt x="7613" y="3687"/>
                </a:lnTo>
                <a:lnTo>
                  <a:pt x="7601" y="3527"/>
                </a:lnTo>
                <a:lnTo>
                  <a:pt x="7581" y="3369"/>
                </a:lnTo>
                <a:lnTo>
                  <a:pt x="7553" y="3212"/>
                </a:lnTo>
                <a:lnTo>
                  <a:pt x="7517" y="3057"/>
                </a:lnTo>
                <a:lnTo>
                  <a:pt x="7474" y="2904"/>
                </a:lnTo>
                <a:lnTo>
                  <a:pt x="7423" y="2754"/>
                </a:lnTo>
                <a:lnTo>
                  <a:pt x="7364" y="2607"/>
                </a:lnTo>
                <a:lnTo>
                  <a:pt x="7298" y="2463"/>
                </a:lnTo>
                <a:lnTo>
                  <a:pt x="7225" y="2322"/>
                </a:lnTo>
                <a:lnTo>
                  <a:pt x="7146" y="2186"/>
                </a:lnTo>
                <a:lnTo>
                  <a:pt x="7059" y="2055"/>
                </a:lnTo>
                <a:lnTo>
                  <a:pt x="6966" y="1928"/>
                </a:lnTo>
                <a:lnTo>
                  <a:pt x="6867" y="1807"/>
                </a:lnTo>
                <a:lnTo>
                  <a:pt x="6761" y="1691"/>
                </a:lnTo>
                <a:lnTo>
                  <a:pt x="6651" y="1582"/>
                </a:lnTo>
                <a:lnTo>
                  <a:pt x="6534" y="1478"/>
                </a:lnTo>
                <a:lnTo>
                  <a:pt x="6413" y="1381"/>
                </a:lnTo>
                <a:lnTo>
                  <a:pt x="6287" y="1291"/>
                </a:lnTo>
                <a:lnTo>
                  <a:pt x="6157" y="1207"/>
                </a:lnTo>
                <a:lnTo>
                  <a:pt x="6022" y="1131"/>
                </a:lnTo>
                <a:lnTo>
                  <a:pt x="5884" y="1062"/>
                </a:lnTo>
                <a:lnTo>
                  <a:pt x="5743" y="1001"/>
                </a:lnTo>
                <a:lnTo>
                  <a:pt x="5599" y="948"/>
                </a:lnTo>
                <a:lnTo>
                  <a:pt x="5453" y="903"/>
                </a:lnTo>
                <a:lnTo>
                  <a:pt x="5304" y="866"/>
                </a:lnTo>
                <a:lnTo>
                  <a:pt x="5154" y="837"/>
                </a:lnTo>
                <a:lnTo>
                  <a:pt x="5002" y="816"/>
                </a:lnTo>
                <a:lnTo>
                  <a:pt x="4850" y="803"/>
                </a:lnTo>
                <a:lnTo>
                  <a:pt x="4697" y="799"/>
                </a:lnTo>
                <a:lnTo>
                  <a:pt x="4697" y="799"/>
                </a:lnTo>
                <a:lnTo>
                  <a:pt x="4544" y="803"/>
                </a:lnTo>
                <a:lnTo>
                  <a:pt x="4392" y="816"/>
                </a:lnTo>
                <a:lnTo>
                  <a:pt x="4240" y="837"/>
                </a:lnTo>
                <a:lnTo>
                  <a:pt x="4090" y="866"/>
                </a:lnTo>
                <a:lnTo>
                  <a:pt x="3941" y="903"/>
                </a:lnTo>
                <a:lnTo>
                  <a:pt x="3794" y="948"/>
                </a:lnTo>
                <a:lnTo>
                  <a:pt x="3650" y="1002"/>
                </a:lnTo>
                <a:lnTo>
                  <a:pt x="3509" y="1063"/>
                </a:lnTo>
                <a:lnTo>
                  <a:pt x="3371" y="1132"/>
                </a:lnTo>
                <a:lnTo>
                  <a:pt x="3237" y="1208"/>
                </a:lnTo>
                <a:lnTo>
                  <a:pt x="3106" y="1291"/>
                </a:lnTo>
                <a:lnTo>
                  <a:pt x="2980" y="1382"/>
                </a:lnTo>
                <a:lnTo>
                  <a:pt x="2859" y="1479"/>
                </a:lnTo>
                <a:lnTo>
                  <a:pt x="2743" y="1582"/>
                </a:lnTo>
                <a:lnTo>
                  <a:pt x="2632" y="1692"/>
                </a:lnTo>
                <a:lnTo>
                  <a:pt x="2527" y="1808"/>
                </a:lnTo>
                <a:lnTo>
                  <a:pt x="2427" y="1929"/>
                </a:lnTo>
                <a:lnTo>
                  <a:pt x="2334" y="2056"/>
                </a:lnTo>
                <a:lnTo>
                  <a:pt x="2248" y="2187"/>
                </a:lnTo>
                <a:lnTo>
                  <a:pt x="2168" y="2323"/>
                </a:lnTo>
                <a:lnTo>
                  <a:pt x="2095" y="2464"/>
                </a:lnTo>
                <a:lnTo>
                  <a:pt x="2029" y="2608"/>
                </a:lnTo>
                <a:lnTo>
                  <a:pt x="1971" y="2755"/>
                </a:lnTo>
                <a:lnTo>
                  <a:pt x="1920" y="2905"/>
                </a:lnTo>
                <a:lnTo>
                  <a:pt x="1876" y="3058"/>
                </a:lnTo>
                <a:lnTo>
                  <a:pt x="1841" y="3213"/>
                </a:lnTo>
                <a:lnTo>
                  <a:pt x="1813" y="3370"/>
                </a:lnTo>
                <a:lnTo>
                  <a:pt x="1793" y="3528"/>
                </a:lnTo>
                <a:lnTo>
                  <a:pt x="1781" y="3688"/>
                </a:lnTo>
                <a:lnTo>
                  <a:pt x="1777" y="3847"/>
                </a:lnTo>
                <a:moveTo>
                  <a:pt x="0" y="7366"/>
                </a:moveTo>
                <a:lnTo>
                  <a:pt x="0" y="0"/>
                </a:lnTo>
                <a:lnTo>
                  <a:pt x="9398" y="0"/>
                </a:lnTo>
                <a:lnTo>
                  <a:pt x="9398" y="7366"/>
                </a:lnTo>
                <a:lnTo>
                  <a:pt x="0" y="7366"/>
                </a:lnTo>
              </a:path>
            </a:pathLst>
          </a:custGeom>
          <a:solidFill>
            <a:srgbClr val="FFFFFF"/>
          </a:solidFill>
          <a:ln>
            <a:noFill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</Words>
  <Application>Microsoft Office PowerPoint</Application>
  <PresentationFormat>Panorámica</PresentationFormat>
  <Paragraphs>13</Paragraphs>
  <Slides>2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Arial</vt:lpstr>
      <vt:lpstr>Calibri</vt:lpstr>
      <vt:lpstr>Times New Roman</vt:lpstr>
      <vt:lpstr>Office Theme</vt:lpstr>
      <vt:lpstr>Office Theme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Referee</dc:creator>
  <cp:lastModifiedBy>Gregorio Bermudez Ocampo</cp:lastModifiedBy>
  <cp:revision>2</cp:revision>
  <dcterms:created xsi:type="dcterms:W3CDTF">2020-06-26T14:36:07Z</dcterms:created>
  <dcterms:modified xsi:type="dcterms:W3CDTF">2022-02-24T01:30:33Z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Panorámica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</vt:i4>
  </property>
</Properties>
</file>