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60461a91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60461a91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60461a91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60461a91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60461a91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60461a91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60461a91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60461a91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60461a91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60461a91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60461a91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60461a91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60461a91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60461a91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 COLLABORATIVE FILTERING DAN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</a:t>
            </a:r>
            <a:r>
              <a:rPr b="1" i="1"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 SIMILARITY</a:t>
            </a:r>
            <a:endParaRPr b="1"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Gregorius Kevin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1172921001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Bahan dan Metode Penelitian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Filtering </a:t>
            </a:r>
            <a:r>
              <a:rPr lang="id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(CF)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filtering </a:t>
            </a: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merupakan proses penyaringan atau pengevaluasian item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menggunakan opini dari orang lain (Schafer </a:t>
            </a:r>
            <a:r>
              <a:rPr i="1"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 al.</a:t>
            </a: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2007). </a:t>
            </a:r>
            <a:r>
              <a:rPr i="1"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filtering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menghasilkan prediksi atau rekomendasi bagi pengguna / pelanggan yang dituju terhadap satu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</a:t>
            </a: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atau lebih.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 </a:t>
            </a:r>
            <a:r>
              <a:rPr i="1" lang="id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Semantic Similarity (Collaborative Filtering dan Leacock Chodorow)</a:t>
            </a:r>
            <a:endParaRPr i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Tahap ini mengintegrasikan dua similaritas yaitu similaritas semantik d</a:t>
            </a:r>
            <a:r>
              <a:rPr i="1"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collaborative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filtering </a:t>
            </a: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mendapatkan </a:t>
            </a:r>
            <a:r>
              <a:rPr i="1"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semantic similarity </a:t>
            </a: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(Guo dan Lu, 2005). Sehingga yang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digunakan adalah rumus (3) sebagai berikut 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Dataset/ metode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08850" y="1093850"/>
            <a:ext cx="8623500" cy="4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0650" lvl="0" marL="360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lphaLcPeriod"/>
            </a:pPr>
            <a:r>
              <a:rPr i="1" lang="id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Similaritas Semantik </a:t>
            </a:r>
            <a:r>
              <a:rPr lang="id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dengan Metode Leacock Chodorow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Similaritas semantik memiliki peran penting dalam </a:t>
            </a:r>
            <a:r>
              <a:rPr i="1"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Retrieval, </a:t>
            </a: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integrasi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informasi, sistem rekomendasi dan lainnya yang mencakup perbandingan antar konsep.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Similaritas semantik dapat didefinisikan sebagai tingkat pengukuran set istilah atau kata pada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sumber informasi yang berdasarkan tingkat kesamaan konten semantik pada kumpulan set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istilah tersebut (Saruladha, 2011).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600" lvl="0" marL="3600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i="1"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Semantic Similarity (Collaborative Filtering dan Leacock Chodorow)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Tahap ini mengintegrasikan dua similaritas yaitu similaritas semantik d</a:t>
            </a:r>
            <a:r>
              <a:rPr i="1"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collaborative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filtering </a:t>
            </a: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mendapatkan </a:t>
            </a:r>
            <a:r>
              <a:rPr i="1"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semantic similarity </a:t>
            </a: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(Guo dan Lu, 2005). Sehingga yang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digunakan adalah rumus (3) sebagai berikut 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13" y="4563263"/>
            <a:ext cx="715327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Phyton Algorithm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75" y="684825"/>
            <a:ext cx="8681725" cy="445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36875" y="0"/>
            <a:ext cx="8843700" cy="4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Pada bagian ini kami membandingkan hasil penelitian dari metode </a:t>
            </a:r>
            <a:r>
              <a:rPr i="1"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semantic</a:t>
            </a:r>
            <a:endParaRPr i="1" sz="52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</a:t>
            </a: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 </a:t>
            </a:r>
            <a:r>
              <a:rPr i="1"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collaborative filtering </a:t>
            </a: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berdasarkan nilai </a:t>
            </a:r>
            <a:r>
              <a:rPr i="1"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Absolute Error</a:t>
            </a:r>
            <a:endParaRPr i="1" sz="52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(MAE). Perbandingan ini memperlihatkan perbandingan nilai MAE antara metode </a:t>
            </a:r>
            <a:r>
              <a:rPr i="1"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</a:t>
            </a:r>
            <a:endParaRPr i="1" sz="52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 similarity </a:t>
            </a: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dengan tradisional </a:t>
            </a:r>
            <a:r>
              <a:rPr i="1"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filtering </a:t>
            </a: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yang dipengaruhi oleh jumlah</a:t>
            </a:r>
            <a:endParaRPr sz="52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sampel pengguna dan jumlah data koleksi aksesoris handphone. Semakin kecil nilai MAE</a:t>
            </a:r>
            <a:endParaRPr sz="52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maka semakin bagus nilai prediksi dan rekomendasi yang diberikan oleh sistem.</a:t>
            </a:r>
            <a:endParaRPr sz="52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Perbandingan ini menggunakan keragaman jumlah data dan hasil melalui 3 skenario</a:t>
            </a:r>
            <a:endParaRPr sz="52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perbandingan yaitu 5 pengguna 5 data produk aksesoris </a:t>
            </a:r>
            <a:r>
              <a:rPr i="1"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handphone</a:t>
            </a: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 pengguna 15 data</a:t>
            </a:r>
            <a:endParaRPr sz="52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produk aksesoris handphone dan 50 pengguna 36 data produk aksesoris handphone.</a:t>
            </a:r>
            <a:endParaRPr sz="52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Berdasarkan Gambar 3, nilai MAE metode </a:t>
            </a:r>
            <a:r>
              <a:rPr i="1"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semantic similarity </a:t>
            </a: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relatif lebih kecil jika</a:t>
            </a:r>
            <a:endParaRPr sz="52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dibandingkan dengan nilai MAE dari metode tradisional </a:t>
            </a:r>
            <a:r>
              <a:rPr i="1"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filtering</a:t>
            </a: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hal ini</a:t>
            </a:r>
            <a:endParaRPr sz="52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menunjukkan bahwa metode </a:t>
            </a:r>
            <a:r>
              <a:rPr i="1"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semantic similarity </a:t>
            </a: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memiliki prediksi dan rekomendasi</a:t>
            </a:r>
            <a:endParaRPr sz="52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yang lebih bagus daripada metode tradisional </a:t>
            </a:r>
            <a:r>
              <a:rPr i="1" lang="id" sz="52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filtering</a:t>
            </a:r>
            <a:endParaRPr i="1" sz="52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Kesimpulan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Berdasarkan penelitian dan pembahasan yang telah dilakukan, diperoleh kesimpulan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bahwa metode </a:t>
            </a:r>
            <a:r>
              <a:rPr i="1"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semantic similarity </a:t>
            </a:r>
            <a:r>
              <a:rPr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(metode </a:t>
            </a:r>
            <a:r>
              <a:rPr i="1"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leacock chodorow</a:t>
            </a:r>
            <a:r>
              <a:rPr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mempunyai tingkat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kesalahan yang lebih sedikit dan mempunyai tingkat prediksi rekomendasi yang lebih baik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daripada tradisional </a:t>
            </a:r>
            <a:r>
              <a:rPr i="1"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filtering </a:t>
            </a:r>
            <a:r>
              <a:rPr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yang dibuktikan dengan pengujian yang dilakukan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 bab hasil dan pembahasan.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Daftar Pustaka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Adomavicius, G., &amp; Tuzhilin, A. (2005). Toward the Next Generation of Recommender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Systems: A Survey of the State-of-the-art and Possible Extensions, </a:t>
            </a:r>
            <a:r>
              <a:rPr i="1"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 Transactions on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Knowledge and Data Engineering, </a:t>
            </a: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Vol. 17, pp. 734-749.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Djamal, R. A., Maharani, W., &amp; Kurniati, A.P. (2010). Analisis dan Implementasi Metode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Item-Based Clustering Hybrid pada Recommender System, </a:t>
            </a:r>
            <a:r>
              <a:rPr i="1"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Konferensi Nasional Sistem dan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Informatika</a:t>
            </a: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pp. 216-222.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