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6ECE848-0C48-4236-BFCB-310263A17CA5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18307DF-6087-4E2D-939A-D8C52E0308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66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E848-0C48-4236-BFCB-310263A17CA5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07DF-6087-4E2D-939A-D8C52E0308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02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E848-0C48-4236-BFCB-310263A17CA5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07DF-6087-4E2D-939A-D8C52E0308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6923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E848-0C48-4236-BFCB-310263A17CA5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07DF-6087-4E2D-939A-D8C52E0308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3093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E848-0C48-4236-BFCB-310263A17CA5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07DF-6087-4E2D-939A-D8C52E0308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3374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E848-0C48-4236-BFCB-310263A17CA5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07DF-6087-4E2D-939A-D8C52E0308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4602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E848-0C48-4236-BFCB-310263A17CA5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07DF-6087-4E2D-939A-D8C52E0308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885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6ECE848-0C48-4236-BFCB-310263A17CA5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07DF-6087-4E2D-939A-D8C52E0308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8653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6ECE848-0C48-4236-BFCB-310263A17CA5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07DF-6087-4E2D-939A-D8C52E0308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730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E848-0C48-4236-BFCB-310263A17CA5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07DF-6087-4E2D-939A-D8C52E0308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874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E848-0C48-4236-BFCB-310263A17CA5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07DF-6087-4E2D-939A-D8C52E0308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487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E848-0C48-4236-BFCB-310263A17CA5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07DF-6087-4E2D-939A-D8C52E0308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3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E848-0C48-4236-BFCB-310263A17CA5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07DF-6087-4E2D-939A-D8C52E0308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811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E848-0C48-4236-BFCB-310263A17CA5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07DF-6087-4E2D-939A-D8C52E0308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450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E848-0C48-4236-BFCB-310263A17CA5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07DF-6087-4E2D-939A-D8C52E0308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906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E848-0C48-4236-BFCB-310263A17CA5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07DF-6087-4E2D-939A-D8C52E0308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281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E848-0C48-4236-BFCB-310263A17CA5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07DF-6087-4E2D-939A-D8C52E0308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011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ECE848-0C48-4236-BFCB-310263A17CA5}" type="datetimeFigureOut">
              <a:rPr lang="id-ID" smtClean="0"/>
              <a:t>07/07/2017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18307DF-6087-4E2D-939A-D8C52E0308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20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668" y="430032"/>
            <a:ext cx="9566365" cy="1699214"/>
          </a:xfrm>
        </p:spPr>
        <p:txBody>
          <a:bodyPr/>
          <a:lstStyle/>
          <a:p>
            <a:r>
              <a:rPr lang="id-ID" dirty="0" smtClean="0"/>
              <a:t>Kelompok Kalkulate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2850" y="2896643"/>
            <a:ext cx="9144000" cy="1655762"/>
          </a:xfrm>
        </p:spPr>
        <p:txBody>
          <a:bodyPr/>
          <a:lstStyle/>
          <a:p>
            <a:r>
              <a:rPr lang="id-ID" dirty="0" smtClean="0"/>
              <a:t>Gregorius Aldi</a:t>
            </a:r>
          </a:p>
          <a:p>
            <a:r>
              <a:rPr lang="id-ID" dirty="0" smtClean="0"/>
              <a:t>Nikolaus Gracia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5460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Kalkulate?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Kalkulate adalah aplikasi kalkulator mini sederhana untuk pengguna smartphone.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738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kalkulate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Untuk perhitungan sederhana seperti tambah kurang kali dan bagi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448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Konsep MOOP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Aplikasi ini menggunakan inheritance / penurunan : </a:t>
            </a:r>
          </a:p>
          <a:p>
            <a:pPr marL="0" indent="0">
              <a:buNone/>
            </a:pPr>
            <a:r>
              <a:rPr lang="id-ID" dirty="0" smtClean="0"/>
              <a:t>Karena dalam konsep berhitung semua mengalami penurunan .</a:t>
            </a:r>
          </a:p>
          <a:p>
            <a:pPr marL="0" indent="0">
              <a:buNone/>
            </a:pPr>
            <a:r>
              <a:rPr lang="id-ID" dirty="0" smtClean="0"/>
              <a:t>Untuk user interface kalkulate ini menggunakan abstract 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467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Gambar Aplikasi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01" y="2538186"/>
            <a:ext cx="3279648" cy="3416300"/>
          </a:xfrm>
        </p:spPr>
      </p:pic>
    </p:spTree>
    <p:extLst>
      <p:ext uri="{BB962C8B-B14F-4D97-AF65-F5344CB8AC3E}">
        <p14:creationId xmlns:p14="http://schemas.microsoft.com/office/powerpoint/2010/main" val="21681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</TotalTime>
  <Words>58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Kelompok Kalkulate</vt:lpstr>
      <vt:lpstr>Apa itu Kalkulate?</vt:lpstr>
      <vt:lpstr>Fungsi kalkulate</vt:lpstr>
      <vt:lpstr>Konsep MOOP</vt:lpstr>
      <vt:lpstr>Gambar Aplikasi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Kalkulate</dc:title>
  <dc:creator>Niko</dc:creator>
  <cp:lastModifiedBy>Niko</cp:lastModifiedBy>
  <cp:revision>4</cp:revision>
  <dcterms:created xsi:type="dcterms:W3CDTF">2017-07-06T17:36:31Z</dcterms:created>
  <dcterms:modified xsi:type="dcterms:W3CDTF">2017-07-06T18:24:00Z</dcterms:modified>
</cp:coreProperties>
</file>