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2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7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11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3" y="798977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4" y="798977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7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40" y="1756130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41" y="3806199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41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3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7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3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3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7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3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5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5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1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4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6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1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5" y="5469860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5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80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1" y="80452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1" y="201573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2065-022-00743-w" TargetMode="External"/><Relationship Id="rId2" Type="http://schemas.openxmlformats.org/officeDocument/2006/relationships/hyperlink" Target="https://doi.org/10.1007/978-981-16-2008-9_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7DF3-E740-5BDA-2CAC-7CA35469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2246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444444"/>
                </a:solidFill>
                <a:latin typeface="Georgia" panose="02040502050405020303" pitchFamily="18" charset="0"/>
              </a:rPr>
              <a:t>Driver Drowsiness Detection using deep learning</a:t>
            </a:r>
            <a:br>
              <a:rPr lang="en-US" sz="4800" b="1" dirty="0">
                <a:solidFill>
                  <a:srgbClr val="444444"/>
                </a:solidFill>
                <a:latin typeface="Georgia" panose="02040502050405020303" pitchFamily="18" charset="0"/>
              </a:rPr>
            </a:b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981EE-35FA-4E2D-0FDA-ECCB11D03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155" y="5251272"/>
            <a:ext cx="9252859" cy="977621"/>
          </a:xfrm>
        </p:spPr>
        <p:txBody>
          <a:bodyPr>
            <a:normAutofit/>
          </a:bodyPr>
          <a:lstStyle/>
          <a:p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Drowsiness is the primary cause of road accidents and data science can address it (DataFlair.com)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61282-413D-9F22-1A41-C9CD5DD0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93" y="1271451"/>
            <a:ext cx="9350019" cy="3979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0AA44-420D-6AA7-767D-B08CABFF152D}"/>
              </a:ext>
            </a:extLst>
          </p:cNvPr>
          <p:cNvSpPr txBox="1"/>
          <p:nvPr/>
        </p:nvSpPr>
        <p:spPr>
          <a:xfrm>
            <a:off x="8055432" y="6072810"/>
            <a:ext cx="404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GREGORY EKE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202131012</a:t>
            </a:r>
          </a:p>
        </p:txBody>
      </p:sp>
    </p:spTree>
    <p:extLst>
      <p:ext uri="{BB962C8B-B14F-4D97-AF65-F5344CB8AC3E}">
        <p14:creationId xmlns:p14="http://schemas.microsoft.com/office/powerpoint/2010/main" val="183800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BE9C-7B3B-4CCD-B235-4CB765A2D5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529" y="45820"/>
            <a:ext cx="9604375" cy="10493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Related research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EBCD31E-BC36-9B58-BC96-8570196A416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29527" y="785932"/>
            <a:ext cx="11732947" cy="1006429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8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Rajkar</a:t>
            </a:r>
            <a:r>
              <a:rPr lang="en-US" sz="18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Kulkarni, N., Raut, A. (2022). Driver Drowsiness Detection Using Deep Learning. In: Iyer, B., Ghosh, D., Balas, V.E. (eds) Applied Information Processing Systems . Advances in Intelligent Systems and Computing, vol 1354. Springer, Singapore. </a:t>
            </a:r>
            <a:r>
              <a:rPr lang="en-US" sz="180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https://doi.org/10.1007/978-981-16-2008-9_7</a:t>
            </a:r>
            <a:endParaRPr lang="en-US" sz="18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Primary cause of accidents all over the world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Face and Eye regions image processing using Convolutional Neural Networks (CNN)</a:t>
            </a:r>
          </a:p>
          <a:p>
            <a:pPr marL="457189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</a:pPr>
            <a:r>
              <a:rPr lang="en-US" sz="18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Tanveer, M. A., Khan, M. J., Qureshi, M. J., Naseer, N., &amp; Hong, K. S. (2019). Enhanced Drowsiness Detection Using Deep Learning: An </a:t>
            </a:r>
            <a:r>
              <a:rPr lang="en-US" sz="18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fNIRS</a:t>
            </a:r>
            <a:r>
              <a:rPr lang="en-US" sz="18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Study. IEEE Access, 7, 137920-137929.</a:t>
            </a:r>
          </a:p>
          <a:p>
            <a:pPr lvl="1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Deep Neural Networks (DNN) to classify drowsy and alert states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CNN on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map images to determine brain activity detection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lang="en-US" sz="18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Kumar, V., Sharma, S. &amp; Ranjeet Driver drowsiness detection using modified deep learning architecture. </a:t>
            </a:r>
            <a:r>
              <a:rPr lang="en-US" sz="180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Evol</a:t>
            </a:r>
            <a:r>
              <a:rPr lang="en-US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Intel.</a:t>
            </a:r>
            <a:r>
              <a:rPr lang="en-US" sz="18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(2022). </a:t>
            </a:r>
            <a:r>
              <a:rPr lang="en-US" sz="180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https://doi.org/10.1007/s12065-022-00743-w</a:t>
            </a:r>
            <a:endParaRPr lang="en-US" sz="18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Hybrid Deep Learning model using modified InceptionV3 and Long short-term memory (LSTM) network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Mouth and Eye regions extracted from video frame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BE9C-7B3B-4CCD-B235-4CB765A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03" y="1038934"/>
            <a:ext cx="3273099" cy="9137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Aims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37E847-B8ED-D448-2863-470F7CCD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E96C-C3ED-D548-A3EA-332A1B2C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503" y="2304909"/>
            <a:ext cx="4344799" cy="2248181"/>
          </a:xfrm>
        </p:spPr>
        <p:txBody>
          <a:bodyPr>
            <a:norm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reating a system for detecting driver drowsiness using deep learning techniques.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ssessing system performance precisely and effectively identifying drowsiness.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Alerting drivers before they get drowsy, hence, improving road safety.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18612-0C7A-5B20-743D-57822DD5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47" y="794850"/>
            <a:ext cx="6631387" cy="46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3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30756-89ED-4888-6D49-3F2029ABE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99" y="798973"/>
            <a:ext cx="7691577" cy="4654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FA7F68-CC37-BDF3-F546-561D8EB1D6DC}"/>
              </a:ext>
            </a:extLst>
          </p:cNvPr>
          <p:cNvSpPr txBox="1"/>
          <p:nvPr/>
        </p:nvSpPr>
        <p:spPr>
          <a:xfrm>
            <a:off x="90124" y="798973"/>
            <a:ext cx="432017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latin typeface="Georgia" panose="02040502050405020303" pitchFamily="18" charset="0"/>
              </a:rPr>
              <a:t>  OBJECTIVES</a:t>
            </a:r>
          </a:p>
          <a:p>
            <a:endParaRPr lang="en-US" sz="1000" b="1" dirty="0">
              <a:latin typeface="Georgia" panose="02040502050405020303" pitchFamily="18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Design and implementation of a hybrid CNN/LSTM model with an Autoencoder as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feature extractor.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Assess the model’s accuracy using a range of performance measures.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Enhance the model performance.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Compare the suggested system with current methods.</a:t>
            </a:r>
          </a:p>
        </p:txBody>
      </p:sp>
    </p:spTree>
    <p:extLst>
      <p:ext uri="{BB962C8B-B14F-4D97-AF65-F5344CB8AC3E}">
        <p14:creationId xmlns:p14="http://schemas.microsoft.com/office/powerpoint/2010/main" val="417898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F5D1C-DC71-7F62-5395-C71408845D1D}"/>
              </a:ext>
            </a:extLst>
          </p:cNvPr>
          <p:cNvSpPr txBox="1"/>
          <p:nvPr/>
        </p:nvSpPr>
        <p:spPr>
          <a:xfrm>
            <a:off x="0" y="190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eorgia" panose="02040502050405020303" pitchFamily="18" charset="0"/>
              </a:rPr>
              <a:t>Project Flow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9957A6-F9FC-804B-AB75-B0936B53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75" y="665426"/>
            <a:ext cx="7369255" cy="59766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B713E6-390A-F75F-BC30-75AD050E4DD9}"/>
              </a:ext>
            </a:extLst>
          </p:cNvPr>
          <p:cNvSpPr txBox="1"/>
          <p:nvPr/>
        </p:nvSpPr>
        <p:spPr>
          <a:xfrm>
            <a:off x="9969500" y="599577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Drawn with Lucid Chart</a:t>
            </a:r>
          </a:p>
        </p:txBody>
      </p:sp>
    </p:spTree>
    <p:extLst>
      <p:ext uri="{BB962C8B-B14F-4D97-AF65-F5344CB8AC3E}">
        <p14:creationId xmlns:p14="http://schemas.microsoft.com/office/powerpoint/2010/main" val="7705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7DF3-E740-5BDA-2CAC-7CA35469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"/>
            <a:ext cx="12192000" cy="65314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444444"/>
                </a:solidFill>
                <a:latin typeface="Georgia" panose="02040502050405020303" pitchFamily="18" charset="0"/>
              </a:rPr>
              <a:t>THANK YOU</a:t>
            </a:r>
            <a:endParaRPr lang="en-US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4BCA9-0685-9BE0-3DE0-AEDD97D3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627021"/>
            <a:ext cx="10380619" cy="4761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E7450-C2AF-2719-A930-28090063CA8D}"/>
              </a:ext>
            </a:extLst>
          </p:cNvPr>
          <p:cNvSpPr txBox="1"/>
          <p:nvPr/>
        </p:nvSpPr>
        <p:spPr>
          <a:xfrm>
            <a:off x="0" y="536213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STAY SAFE</a:t>
            </a:r>
          </a:p>
        </p:txBody>
      </p:sp>
    </p:spTree>
    <p:extLst>
      <p:ext uri="{BB962C8B-B14F-4D97-AF65-F5344CB8AC3E}">
        <p14:creationId xmlns:p14="http://schemas.microsoft.com/office/powerpoint/2010/main" val="4137520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454161ED2AD42A3E1392EA82D98AC" ma:contentTypeVersion="6" ma:contentTypeDescription="Create a new document." ma:contentTypeScope="" ma:versionID="6f64df75b1153fbd26dd8e8b5aa34a61">
  <xsd:schema xmlns:xsd="http://www.w3.org/2001/XMLSchema" xmlns:xs="http://www.w3.org/2001/XMLSchema" xmlns:p="http://schemas.microsoft.com/office/2006/metadata/properties" xmlns:ns3="b89b97c3-cfce-42a7-b483-ac62a5c65823" xmlns:ns4="fd8e55e6-75e1-4093-bc38-cc7881d68fbc" targetNamespace="http://schemas.microsoft.com/office/2006/metadata/properties" ma:root="true" ma:fieldsID="0f3c372b9a13ba9441d8ab9a8c30384c" ns3:_="" ns4:_="">
    <xsd:import namespace="b89b97c3-cfce-42a7-b483-ac62a5c65823"/>
    <xsd:import namespace="fd8e55e6-75e1-4093-bc38-cc7881d68f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b97c3-cfce-42a7-b483-ac62a5c65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8e55e6-75e1-4093-bc38-cc7881d68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9b97c3-cfce-42a7-b483-ac62a5c65823" xsi:nil="true"/>
  </documentManagement>
</p:properties>
</file>

<file path=customXml/itemProps1.xml><?xml version="1.0" encoding="utf-8"?>
<ds:datastoreItem xmlns:ds="http://schemas.openxmlformats.org/officeDocument/2006/customXml" ds:itemID="{F2B86C90-6AB0-4395-9E35-96453F719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9b97c3-cfce-42a7-b483-ac62a5c65823"/>
    <ds:schemaRef ds:uri="fd8e55e6-75e1-4093-bc38-cc7881d68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AA95F3-DC8D-421D-8DF8-C44E58B9A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75899E-B89F-4FC3-9113-2A983E79C8D8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d8e55e6-75e1-4093-bc38-cc7881d68fbc"/>
    <ds:schemaRef ds:uri="b89b97c3-cfce-42a7-b483-ac62a5c65823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12184</TotalTime>
  <Words>338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Gill Sans MT</vt:lpstr>
      <vt:lpstr>Times New Roman</vt:lpstr>
      <vt:lpstr>Gallery</vt:lpstr>
      <vt:lpstr>Driver Drowsiness Detection using deep learning </vt:lpstr>
      <vt:lpstr>Related research</vt:lpstr>
      <vt:lpstr>Aims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 using deep learning</dc:title>
  <dc:creator>GREGORY-ANTHONY EKE</dc:creator>
  <cp:lastModifiedBy>GREGORY-ANTHONY</cp:lastModifiedBy>
  <cp:revision>9</cp:revision>
  <dcterms:created xsi:type="dcterms:W3CDTF">2023-02-26T22:52:14Z</dcterms:created>
  <dcterms:modified xsi:type="dcterms:W3CDTF">2023-03-14T18:41:48Z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0x010100D33454161ED2AD42A3E1392EA82D98AC</vt:lpwstr>
  </property>
</Properties>
</file>