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3"/>
  </p:normalViewPr>
  <p:slideViewPr>
    <p:cSldViewPr snapToGrid="0" snapToObjects="1">
      <p:cViewPr varScale="1">
        <p:scale>
          <a:sx n="117" d="100"/>
          <a:sy n="117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9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54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7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3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90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19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8A18-9615-3548-8935-0A67F9F07A1F}" type="datetimeFigureOut">
              <a:rPr lang="en-US" smtClean="0"/>
              <a:t>8/20/18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8ACBA-5715-264C-AC61-091105196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209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FBE4D-DF1C-C94F-8337-369757C6E6EA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907" y="5002280"/>
            <a:ext cx="4089400" cy="9017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763845" y="1227431"/>
            <a:ext cx="24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MU Sans Serif Medium" charset="0"/>
                <a:ea typeface="CMU Sans Serif Medium" charset="0"/>
                <a:cs typeface="CMU Sans Serif Medium" charset="0"/>
              </a:rPr>
              <a:t>Expected Revenue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763845" y="2237269"/>
            <a:ext cx="24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MU Sans Serif Medium" charset="0"/>
                <a:ea typeface="CMU Sans Serif Medium" charset="0"/>
                <a:cs typeface="CMU Sans Serif Medium" charset="0"/>
              </a:rPr>
              <a:t>Energy Balance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517683" y="3043532"/>
            <a:ext cx="2428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C00000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Nonanticipativity</a:t>
            </a:r>
            <a:r>
              <a:rPr lang="en-US" b="1" dirty="0">
                <a:solidFill>
                  <a:srgbClr val="C00000"/>
                </a:solidFill>
                <a:latin typeface="CMU Sans Serif Medium" charset="0"/>
                <a:ea typeface="CMU Sans Serif Medium" charset="0"/>
                <a:cs typeface="CMU Sans Serif Medium" charset="0"/>
              </a:rPr>
              <a:t> Constraints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486946" y="3975049"/>
            <a:ext cx="2428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MU Sans Serif Medium" charset="0"/>
                <a:ea typeface="CMU Sans Serif Medium" charset="0"/>
                <a:cs typeface="CMU Sans Serif Medium" charset="0"/>
              </a:rPr>
              <a:t>Bounds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657" y="5097530"/>
            <a:ext cx="4343400" cy="16129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956" y="1177197"/>
            <a:ext cx="5257800" cy="3302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7" y="840517"/>
            <a:ext cx="2323812" cy="15228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44" y="4026620"/>
            <a:ext cx="1912100" cy="1256970"/>
          </a:xfrm>
          <a:prstGeom prst="rect">
            <a:avLst/>
          </a:prstGeom>
          <a:ln>
            <a:noFill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481959" y="2389507"/>
            <a:ext cx="0" cy="16204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74158" y="3275788"/>
            <a:ext cx="203200" cy="1905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1976923" y="2470942"/>
            <a:ext cx="0" cy="1504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883" y="3233347"/>
            <a:ext cx="241300" cy="266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927277" y="2470942"/>
            <a:ext cx="1521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Charge</a:t>
            </a:r>
          </a:p>
          <a:p>
            <a:pPr algn="ctr"/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[MW]</a:t>
            </a:r>
            <a:endParaRPr lang="en-US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-22667" y="2428487"/>
            <a:ext cx="185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Discharge</a:t>
            </a:r>
          </a:p>
          <a:p>
            <a:pPr algn="ctr"/>
            <a:r>
              <a:rPr lang="en-US" dirty="0" smtClean="0">
                <a:latin typeface="CMU Sans Serif Medium" charset="0"/>
                <a:ea typeface="CMU Sans Serif Medium" charset="0"/>
                <a:cs typeface="CMU Sans Serif Medium" charset="0"/>
              </a:rPr>
              <a:t>[MW]</a:t>
            </a:r>
            <a:endParaRPr lang="en-US" dirty="0">
              <a:latin typeface="CMU Sans Serif Medium" charset="0"/>
              <a:ea typeface="CMU Sans Serif Medium" charset="0"/>
              <a:cs typeface="CMU Sans Serif Medium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47212" y="5303916"/>
            <a:ext cx="245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Energy Stored </a:t>
            </a:r>
            <a:r>
              <a:rPr lang="en-US" dirty="0" smtClean="0"/>
              <a:t>[MWh]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71939" y="5673248"/>
            <a:ext cx="30480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21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CMU Sans Serif Medium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alex@dowlinglab.org</dc:creator>
  <cp:lastModifiedBy>alex@dowlinglab.org</cp:lastModifiedBy>
  <cp:revision>1</cp:revision>
  <dcterms:created xsi:type="dcterms:W3CDTF">2018-08-20T21:48:37Z</dcterms:created>
  <dcterms:modified xsi:type="dcterms:W3CDTF">2018-08-20T21:57:33Z</dcterms:modified>
</cp:coreProperties>
</file>