
<file path=[Content_Types].xml><?xml version="1.0" encoding="utf-8"?>
<Types xmlns="http://schemas.openxmlformats.org/package/2006/content-types">
  <Default Extension="bmp" ContentType="image/bmp"/>
  <Default Extension="jpeg" ContentType="image/jpeg"/>
  <Default Extension="jpg" ContentType="image/jpeg"/>
  <Default Extension="mkv" ContentType="video/unknown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5" r:id="rId8"/>
    <p:sldId id="266" r:id="rId9"/>
    <p:sldId id="264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23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1" Type="http://schemas.openxmlformats.org/officeDocument/2006/relationships/image" Target="../media/image6.png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diagrams/_rels/data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4.png"/><Relationship Id="rId18" Type="http://schemas.openxmlformats.org/officeDocument/2006/relationships/image" Target="../media/image39.png"/><Relationship Id="rId26" Type="http://schemas.openxmlformats.org/officeDocument/2006/relationships/image" Target="../media/image47.png"/><Relationship Id="rId3" Type="http://schemas.openxmlformats.org/officeDocument/2006/relationships/image" Target="../media/image24.png"/><Relationship Id="rId21" Type="http://schemas.openxmlformats.org/officeDocument/2006/relationships/image" Target="../media/image42.png"/><Relationship Id="rId34" Type="http://schemas.openxmlformats.org/officeDocument/2006/relationships/image" Target="../media/image55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17" Type="http://schemas.openxmlformats.org/officeDocument/2006/relationships/image" Target="../media/image38.png"/><Relationship Id="rId25" Type="http://schemas.openxmlformats.org/officeDocument/2006/relationships/image" Target="../media/image46.png"/><Relationship Id="rId33" Type="http://schemas.openxmlformats.org/officeDocument/2006/relationships/image" Target="../media/image54.png"/><Relationship Id="rId2" Type="http://schemas.openxmlformats.org/officeDocument/2006/relationships/image" Target="../media/image23.png"/><Relationship Id="rId16" Type="http://schemas.openxmlformats.org/officeDocument/2006/relationships/image" Target="../media/image37.png"/><Relationship Id="rId20" Type="http://schemas.openxmlformats.org/officeDocument/2006/relationships/image" Target="../media/image41.png"/><Relationship Id="rId29" Type="http://schemas.openxmlformats.org/officeDocument/2006/relationships/image" Target="../media/image50.png"/><Relationship Id="rId1" Type="http://schemas.openxmlformats.org/officeDocument/2006/relationships/image" Target="../media/image22.png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24" Type="http://schemas.openxmlformats.org/officeDocument/2006/relationships/image" Target="../media/image45.png"/><Relationship Id="rId32" Type="http://schemas.openxmlformats.org/officeDocument/2006/relationships/image" Target="../media/image53.png"/><Relationship Id="rId5" Type="http://schemas.openxmlformats.org/officeDocument/2006/relationships/image" Target="../media/image26.png"/><Relationship Id="rId15" Type="http://schemas.openxmlformats.org/officeDocument/2006/relationships/image" Target="../media/image36.png"/><Relationship Id="rId23" Type="http://schemas.openxmlformats.org/officeDocument/2006/relationships/image" Target="../media/image44.png"/><Relationship Id="rId28" Type="http://schemas.openxmlformats.org/officeDocument/2006/relationships/image" Target="../media/image49.png"/><Relationship Id="rId10" Type="http://schemas.openxmlformats.org/officeDocument/2006/relationships/image" Target="../media/image31.png"/><Relationship Id="rId19" Type="http://schemas.openxmlformats.org/officeDocument/2006/relationships/image" Target="../media/image40.png"/><Relationship Id="rId31" Type="http://schemas.openxmlformats.org/officeDocument/2006/relationships/image" Target="../media/image52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Relationship Id="rId22" Type="http://schemas.openxmlformats.org/officeDocument/2006/relationships/image" Target="../media/image43.png"/><Relationship Id="rId27" Type="http://schemas.openxmlformats.org/officeDocument/2006/relationships/image" Target="../media/image48.png"/><Relationship Id="rId30" Type="http://schemas.openxmlformats.org/officeDocument/2006/relationships/image" Target="../media/image51.png"/><Relationship Id="rId8" Type="http://schemas.openxmlformats.org/officeDocument/2006/relationships/image" Target="../media/image29.png"/></Relationships>
</file>

<file path=ppt/diagrams/_rels/data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8.png"/><Relationship Id="rId18" Type="http://schemas.openxmlformats.org/officeDocument/2006/relationships/image" Target="../media/image73.png"/><Relationship Id="rId26" Type="http://schemas.openxmlformats.org/officeDocument/2006/relationships/image" Target="../media/image81.png"/><Relationship Id="rId3" Type="http://schemas.openxmlformats.org/officeDocument/2006/relationships/image" Target="../media/image58.png"/><Relationship Id="rId21" Type="http://schemas.openxmlformats.org/officeDocument/2006/relationships/image" Target="../media/image76.png"/><Relationship Id="rId34" Type="http://schemas.openxmlformats.org/officeDocument/2006/relationships/image" Target="../media/image89.png"/><Relationship Id="rId7" Type="http://schemas.openxmlformats.org/officeDocument/2006/relationships/image" Target="../media/image62.png"/><Relationship Id="rId12" Type="http://schemas.openxmlformats.org/officeDocument/2006/relationships/image" Target="../media/image67.png"/><Relationship Id="rId17" Type="http://schemas.openxmlformats.org/officeDocument/2006/relationships/image" Target="../media/image72.png"/><Relationship Id="rId25" Type="http://schemas.openxmlformats.org/officeDocument/2006/relationships/image" Target="../media/image80.png"/><Relationship Id="rId33" Type="http://schemas.openxmlformats.org/officeDocument/2006/relationships/image" Target="../media/image88.png"/><Relationship Id="rId2" Type="http://schemas.openxmlformats.org/officeDocument/2006/relationships/image" Target="../media/image57.png"/><Relationship Id="rId16" Type="http://schemas.openxmlformats.org/officeDocument/2006/relationships/image" Target="../media/image71.png"/><Relationship Id="rId20" Type="http://schemas.openxmlformats.org/officeDocument/2006/relationships/image" Target="../media/image75.png"/><Relationship Id="rId29" Type="http://schemas.openxmlformats.org/officeDocument/2006/relationships/image" Target="../media/image84.png"/><Relationship Id="rId1" Type="http://schemas.openxmlformats.org/officeDocument/2006/relationships/image" Target="../media/image56.png"/><Relationship Id="rId6" Type="http://schemas.openxmlformats.org/officeDocument/2006/relationships/image" Target="../media/image61.png"/><Relationship Id="rId11" Type="http://schemas.openxmlformats.org/officeDocument/2006/relationships/image" Target="../media/image66.png"/><Relationship Id="rId24" Type="http://schemas.openxmlformats.org/officeDocument/2006/relationships/image" Target="../media/image79.png"/><Relationship Id="rId32" Type="http://schemas.openxmlformats.org/officeDocument/2006/relationships/image" Target="../media/image87.png"/><Relationship Id="rId5" Type="http://schemas.openxmlformats.org/officeDocument/2006/relationships/image" Target="../media/image60.png"/><Relationship Id="rId15" Type="http://schemas.openxmlformats.org/officeDocument/2006/relationships/image" Target="../media/image70.png"/><Relationship Id="rId23" Type="http://schemas.openxmlformats.org/officeDocument/2006/relationships/image" Target="../media/image78.png"/><Relationship Id="rId28" Type="http://schemas.openxmlformats.org/officeDocument/2006/relationships/image" Target="../media/image83.png"/><Relationship Id="rId36" Type="http://schemas.openxmlformats.org/officeDocument/2006/relationships/image" Target="../media/image91.png"/><Relationship Id="rId10" Type="http://schemas.openxmlformats.org/officeDocument/2006/relationships/image" Target="../media/image65.png"/><Relationship Id="rId19" Type="http://schemas.openxmlformats.org/officeDocument/2006/relationships/image" Target="../media/image74.png"/><Relationship Id="rId31" Type="http://schemas.openxmlformats.org/officeDocument/2006/relationships/image" Target="../media/image86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Relationship Id="rId14" Type="http://schemas.openxmlformats.org/officeDocument/2006/relationships/image" Target="../media/image69.png"/><Relationship Id="rId22" Type="http://schemas.openxmlformats.org/officeDocument/2006/relationships/image" Target="../media/image77.png"/><Relationship Id="rId27" Type="http://schemas.openxmlformats.org/officeDocument/2006/relationships/image" Target="../media/image82.png"/><Relationship Id="rId30" Type="http://schemas.openxmlformats.org/officeDocument/2006/relationships/image" Target="../media/image85.png"/><Relationship Id="rId35" Type="http://schemas.openxmlformats.org/officeDocument/2006/relationships/image" Target="../media/image90.png"/><Relationship Id="rId8" Type="http://schemas.openxmlformats.org/officeDocument/2006/relationships/image" Target="../media/image63.png"/></Relationships>
</file>

<file path=ppt/diagrams/_rels/data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4.png"/><Relationship Id="rId18" Type="http://schemas.openxmlformats.org/officeDocument/2006/relationships/image" Target="../media/image109.png"/><Relationship Id="rId26" Type="http://schemas.openxmlformats.org/officeDocument/2006/relationships/image" Target="../media/image117.png"/><Relationship Id="rId3" Type="http://schemas.openxmlformats.org/officeDocument/2006/relationships/image" Target="../media/image94.png"/><Relationship Id="rId21" Type="http://schemas.openxmlformats.org/officeDocument/2006/relationships/image" Target="../media/image112.png"/><Relationship Id="rId34" Type="http://schemas.openxmlformats.org/officeDocument/2006/relationships/image" Target="../media/image125.png"/><Relationship Id="rId7" Type="http://schemas.openxmlformats.org/officeDocument/2006/relationships/image" Target="../media/image98.png"/><Relationship Id="rId12" Type="http://schemas.openxmlformats.org/officeDocument/2006/relationships/image" Target="../media/image103.png"/><Relationship Id="rId17" Type="http://schemas.openxmlformats.org/officeDocument/2006/relationships/image" Target="../media/image108.png"/><Relationship Id="rId25" Type="http://schemas.openxmlformats.org/officeDocument/2006/relationships/image" Target="../media/image116.png"/><Relationship Id="rId33" Type="http://schemas.openxmlformats.org/officeDocument/2006/relationships/image" Target="../media/image124.png"/><Relationship Id="rId2" Type="http://schemas.openxmlformats.org/officeDocument/2006/relationships/image" Target="../media/image93.png"/><Relationship Id="rId16" Type="http://schemas.openxmlformats.org/officeDocument/2006/relationships/image" Target="../media/image107.png"/><Relationship Id="rId20" Type="http://schemas.openxmlformats.org/officeDocument/2006/relationships/image" Target="../media/image111.png"/><Relationship Id="rId29" Type="http://schemas.openxmlformats.org/officeDocument/2006/relationships/image" Target="../media/image120.png"/><Relationship Id="rId1" Type="http://schemas.openxmlformats.org/officeDocument/2006/relationships/image" Target="../media/image92.png"/><Relationship Id="rId6" Type="http://schemas.openxmlformats.org/officeDocument/2006/relationships/image" Target="../media/image97.png"/><Relationship Id="rId11" Type="http://schemas.openxmlformats.org/officeDocument/2006/relationships/image" Target="../media/image102.png"/><Relationship Id="rId24" Type="http://schemas.openxmlformats.org/officeDocument/2006/relationships/image" Target="../media/image115.png"/><Relationship Id="rId32" Type="http://schemas.openxmlformats.org/officeDocument/2006/relationships/image" Target="../media/image123.png"/><Relationship Id="rId5" Type="http://schemas.openxmlformats.org/officeDocument/2006/relationships/image" Target="../media/image96.png"/><Relationship Id="rId15" Type="http://schemas.openxmlformats.org/officeDocument/2006/relationships/image" Target="../media/image106.png"/><Relationship Id="rId23" Type="http://schemas.openxmlformats.org/officeDocument/2006/relationships/image" Target="../media/image114.png"/><Relationship Id="rId28" Type="http://schemas.openxmlformats.org/officeDocument/2006/relationships/image" Target="../media/image119.png"/><Relationship Id="rId36" Type="http://schemas.openxmlformats.org/officeDocument/2006/relationships/image" Target="../media/image127.png"/><Relationship Id="rId10" Type="http://schemas.openxmlformats.org/officeDocument/2006/relationships/image" Target="../media/image101.png"/><Relationship Id="rId19" Type="http://schemas.openxmlformats.org/officeDocument/2006/relationships/image" Target="../media/image110.png"/><Relationship Id="rId31" Type="http://schemas.openxmlformats.org/officeDocument/2006/relationships/image" Target="../media/image122.png"/><Relationship Id="rId4" Type="http://schemas.openxmlformats.org/officeDocument/2006/relationships/image" Target="../media/image95.png"/><Relationship Id="rId9" Type="http://schemas.openxmlformats.org/officeDocument/2006/relationships/image" Target="../media/image100.png"/><Relationship Id="rId14" Type="http://schemas.openxmlformats.org/officeDocument/2006/relationships/image" Target="../media/image105.png"/><Relationship Id="rId22" Type="http://schemas.openxmlformats.org/officeDocument/2006/relationships/image" Target="../media/image113.png"/><Relationship Id="rId27" Type="http://schemas.openxmlformats.org/officeDocument/2006/relationships/image" Target="../media/image118.png"/><Relationship Id="rId30" Type="http://schemas.openxmlformats.org/officeDocument/2006/relationships/image" Target="../media/image121.png"/><Relationship Id="rId35" Type="http://schemas.openxmlformats.org/officeDocument/2006/relationships/image" Target="../media/image126.png"/><Relationship Id="rId8" Type="http://schemas.openxmlformats.org/officeDocument/2006/relationships/image" Target="../media/image99.png"/></Relationships>
</file>

<file path=ppt/diagrams/_rels/data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0.png"/><Relationship Id="rId18" Type="http://schemas.openxmlformats.org/officeDocument/2006/relationships/image" Target="../media/image145.png"/><Relationship Id="rId26" Type="http://schemas.openxmlformats.org/officeDocument/2006/relationships/image" Target="../media/image153.png"/><Relationship Id="rId3" Type="http://schemas.openxmlformats.org/officeDocument/2006/relationships/image" Target="../media/image130.png"/><Relationship Id="rId21" Type="http://schemas.openxmlformats.org/officeDocument/2006/relationships/image" Target="../media/image148.png"/><Relationship Id="rId34" Type="http://schemas.openxmlformats.org/officeDocument/2006/relationships/image" Target="../media/image161.png"/><Relationship Id="rId7" Type="http://schemas.openxmlformats.org/officeDocument/2006/relationships/image" Target="../media/image134.png"/><Relationship Id="rId12" Type="http://schemas.openxmlformats.org/officeDocument/2006/relationships/image" Target="../media/image139.png"/><Relationship Id="rId17" Type="http://schemas.openxmlformats.org/officeDocument/2006/relationships/image" Target="../media/image144.png"/><Relationship Id="rId25" Type="http://schemas.openxmlformats.org/officeDocument/2006/relationships/image" Target="../media/image152.png"/><Relationship Id="rId33" Type="http://schemas.openxmlformats.org/officeDocument/2006/relationships/image" Target="../media/image160.png"/><Relationship Id="rId2" Type="http://schemas.openxmlformats.org/officeDocument/2006/relationships/image" Target="../media/image129.png"/><Relationship Id="rId16" Type="http://schemas.openxmlformats.org/officeDocument/2006/relationships/image" Target="../media/image143.png"/><Relationship Id="rId20" Type="http://schemas.openxmlformats.org/officeDocument/2006/relationships/image" Target="../media/image147.png"/><Relationship Id="rId29" Type="http://schemas.openxmlformats.org/officeDocument/2006/relationships/image" Target="../media/image156.png"/><Relationship Id="rId1" Type="http://schemas.openxmlformats.org/officeDocument/2006/relationships/image" Target="../media/image128.png"/><Relationship Id="rId6" Type="http://schemas.openxmlformats.org/officeDocument/2006/relationships/image" Target="../media/image133.png"/><Relationship Id="rId11" Type="http://schemas.openxmlformats.org/officeDocument/2006/relationships/image" Target="../media/image138.png"/><Relationship Id="rId24" Type="http://schemas.openxmlformats.org/officeDocument/2006/relationships/image" Target="../media/image151.png"/><Relationship Id="rId32" Type="http://schemas.openxmlformats.org/officeDocument/2006/relationships/image" Target="../media/image159.png"/><Relationship Id="rId5" Type="http://schemas.openxmlformats.org/officeDocument/2006/relationships/image" Target="../media/image132.png"/><Relationship Id="rId15" Type="http://schemas.openxmlformats.org/officeDocument/2006/relationships/image" Target="../media/image142.png"/><Relationship Id="rId23" Type="http://schemas.openxmlformats.org/officeDocument/2006/relationships/image" Target="../media/image150.png"/><Relationship Id="rId28" Type="http://schemas.openxmlformats.org/officeDocument/2006/relationships/image" Target="../media/image155.png"/><Relationship Id="rId36" Type="http://schemas.openxmlformats.org/officeDocument/2006/relationships/image" Target="../media/image163.png"/><Relationship Id="rId10" Type="http://schemas.openxmlformats.org/officeDocument/2006/relationships/image" Target="../media/image137.png"/><Relationship Id="rId19" Type="http://schemas.openxmlformats.org/officeDocument/2006/relationships/image" Target="../media/image146.png"/><Relationship Id="rId31" Type="http://schemas.openxmlformats.org/officeDocument/2006/relationships/image" Target="../media/image158.png"/><Relationship Id="rId4" Type="http://schemas.openxmlformats.org/officeDocument/2006/relationships/image" Target="../media/image131.png"/><Relationship Id="rId9" Type="http://schemas.openxmlformats.org/officeDocument/2006/relationships/image" Target="../media/image136.png"/><Relationship Id="rId14" Type="http://schemas.openxmlformats.org/officeDocument/2006/relationships/image" Target="../media/image141.png"/><Relationship Id="rId22" Type="http://schemas.openxmlformats.org/officeDocument/2006/relationships/image" Target="../media/image149.png"/><Relationship Id="rId27" Type="http://schemas.openxmlformats.org/officeDocument/2006/relationships/image" Target="../media/image154.png"/><Relationship Id="rId30" Type="http://schemas.openxmlformats.org/officeDocument/2006/relationships/image" Target="../media/image157.png"/><Relationship Id="rId35" Type="http://schemas.openxmlformats.org/officeDocument/2006/relationships/image" Target="../media/image162.png"/><Relationship Id="rId8" Type="http://schemas.openxmlformats.org/officeDocument/2006/relationships/image" Target="../media/image135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1" Type="http://schemas.openxmlformats.org/officeDocument/2006/relationships/image" Target="../media/image6.png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diagrams/_rels/drawing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4.png"/><Relationship Id="rId18" Type="http://schemas.openxmlformats.org/officeDocument/2006/relationships/image" Target="../media/image39.png"/><Relationship Id="rId26" Type="http://schemas.openxmlformats.org/officeDocument/2006/relationships/image" Target="../media/image47.png"/><Relationship Id="rId3" Type="http://schemas.openxmlformats.org/officeDocument/2006/relationships/image" Target="../media/image24.png"/><Relationship Id="rId21" Type="http://schemas.openxmlformats.org/officeDocument/2006/relationships/image" Target="../media/image42.png"/><Relationship Id="rId34" Type="http://schemas.openxmlformats.org/officeDocument/2006/relationships/image" Target="../media/image55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17" Type="http://schemas.openxmlformats.org/officeDocument/2006/relationships/image" Target="../media/image38.png"/><Relationship Id="rId25" Type="http://schemas.openxmlformats.org/officeDocument/2006/relationships/image" Target="../media/image46.png"/><Relationship Id="rId33" Type="http://schemas.openxmlformats.org/officeDocument/2006/relationships/image" Target="../media/image54.png"/><Relationship Id="rId2" Type="http://schemas.openxmlformats.org/officeDocument/2006/relationships/image" Target="../media/image23.png"/><Relationship Id="rId16" Type="http://schemas.openxmlformats.org/officeDocument/2006/relationships/image" Target="../media/image37.png"/><Relationship Id="rId20" Type="http://schemas.openxmlformats.org/officeDocument/2006/relationships/image" Target="../media/image41.png"/><Relationship Id="rId29" Type="http://schemas.openxmlformats.org/officeDocument/2006/relationships/image" Target="../media/image50.png"/><Relationship Id="rId1" Type="http://schemas.openxmlformats.org/officeDocument/2006/relationships/image" Target="../media/image22.png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24" Type="http://schemas.openxmlformats.org/officeDocument/2006/relationships/image" Target="../media/image45.png"/><Relationship Id="rId32" Type="http://schemas.openxmlformats.org/officeDocument/2006/relationships/image" Target="../media/image53.png"/><Relationship Id="rId5" Type="http://schemas.openxmlformats.org/officeDocument/2006/relationships/image" Target="../media/image26.png"/><Relationship Id="rId15" Type="http://schemas.openxmlformats.org/officeDocument/2006/relationships/image" Target="../media/image36.png"/><Relationship Id="rId23" Type="http://schemas.openxmlformats.org/officeDocument/2006/relationships/image" Target="../media/image44.png"/><Relationship Id="rId28" Type="http://schemas.openxmlformats.org/officeDocument/2006/relationships/image" Target="../media/image49.png"/><Relationship Id="rId10" Type="http://schemas.openxmlformats.org/officeDocument/2006/relationships/image" Target="../media/image31.png"/><Relationship Id="rId19" Type="http://schemas.openxmlformats.org/officeDocument/2006/relationships/image" Target="../media/image40.png"/><Relationship Id="rId31" Type="http://schemas.openxmlformats.org/officeDocument/2006/relationships/image" Target="../media/image52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Relationship Id="rId22" Type="http://schemas.openxmlformats.org/officeDocument/2006/relationships/image" Target="../media/image43.png"/><Relationship Id="rId27" Type="http://schemas.openxmlformats.org/officeDocument/2006/relationships/image" Target="../media/image48.png"/><Relationship Id="rId30" Type="http://schemas.openxmlformats.org/officeDocument/2006/relationships/image" Target="../media/image51.png"/><Relationship Id="rId8" Type="http://schemas.openxmlformats.org/officeDocument/2006/relationships/image" Target="../media/image29.png"/></Relationships>
</file>

<file path=ppt/diagrams/_rels/drawing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8.png"/><Relationship Id="rId18" Type="http://schemas.openxmlformats.org/officeDocument/2006/relationships/image" Target="../media/image73.png"/><Relationship Id="rId26" Type="http://schemas.openxmlformats.org/officeDocument/2006/relationships/image" Target="../media/image81.png"/><Relationship Id="rId3" Type="http://schemas.openxmlformats.org/officeDocument/2006/relationships/image" Target="../media/image58.png"/><Relationship Id="rId21" Type="http://schemas.openxmlformats.org/officeDocument/2006/relationships/image" Target="../media/image76.png"/><Relationship Id="rId34" Type="http://schemas.openxmlformats.org/officeDocument/2006/relationships/image" Target="../media/image89.png"/><Relationship Id="rId7" Type="http://schemas.openxmlformats.org/officeDocument/2006/relationships/image" Target="../media/image62.png"/><Relationship Id="rId12" Type="http://schemas.openxmlformats.org/officeDocument/2006/relationships/image" Target="../media/image67.png"/><Relationship Id="rId17" Type="http://schemas.openxmlformats.org/officeDocument/2006/relationships/image" Target="../media/image72.png"/><Relationship Id="rId25" Type="http://schemas.openxmlformats.org/officeDocument/2006/relationships/image" Target="../media/image80.png"/><Relationship Id="rId33" Type="http://schemas.openxmlformats.org/officeDocument/2006/relationships/image" Target="../media/image88.png"/><Relationship Id="rId2" Type="http://schemas.openxmlformats.org/officeDocument/2006/relationships/image" Target="../media/image57.png"/><Relationship Id="rId16" Type="http://schemas.openxmlformats.org/officeDocument/2006/relationships/image" Target="../media/image71.png"/><Relationship Id="rId20" Type="http://schemas.openxmlformats.org/officeDocument/2006/relationships/image" Target="../media/image75.png"/><Relationship Id="rId29" Type="http://schemas.openxmlformats.org/officeDocument/2006/relationships/image" Target="../media/image84.png"/><Relationship Id="rId1" Type="http://schemas.openxmlformats.org/officeDocument/2006/relationships/image" Target="../media/image56.png"/><Relationship Id="rId6" Type="http://schemas.openxmlformats.org/officeDocument/2006/relationships/image" Target="../media/image61.png"/><Relationship Id="rId11" Type="http://schemas.openxmlformats.org/officeDocument/2006/relationships/image" Target="../media/image66.png"/><Relationship Id="rId24" Type="http://schemas.openxmlformats.org/officeDocument/2006/relationships/image" Target="../media/image79.png"/><Relationship Id="rId32" Type="http://schemas.openxmlformats.org/officeDocument/2006/relationships/image" Target="../media/image87.png"/><Relationship Id="rId5" Type="http://schemas.openxmlformats.org/officeDocument/2006/relationships/image" Target="../media/image60.png"/><Relationship Id="rId15" Type="http://schemas.openxmlformats.org/officeDocument/2006/relationships/image" Target="../media/image70.png"/><Relationship Id="rId23" Type="http://schemas.openxmlformats.org/officeDocument/2006/relationships/image" Target="../media/image78.png"/><Relationship Id="rId28" Type="http://schemas.openxmlformats.org/officeDocument/2006/relationships/image" Target="../media/image83.png"/><Relationship Id="rId36" Type="http://schemas.openxmlformats.org/officeDocument/2006/relationships/image" Target="../media/image91.png"/><Relationship Id="rId10" Type="http://schemas.openxmlformats.org/officeDocument/2006/relationships/image" Target="../media/image65.png"/><Relationship Id="rId19" Type="http://schemas.openxmlformats.org/officeDocument/2006/relationships/image" Target="../media/image74.png"/><Relationship Id="rId31" Type="http://schemas.openxmlformats.org/officeDocument/2006/relationships/image" Target="../media/image86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Relationship Id="rId14" Type="http://schemas.openxmlformats.org/officeDocument/2006/relationships/image" Target="../media/image69.png"/><Relationship Id="rId22" Type="http://schemas.openxmlformats.org/officeDocument/2006/relationships/image" Target="../media/image77.png"/><Relationship Id="rId27" Type="http://schemas.openxmlformats.org/officeDocument/2006/relationships/image" Target="../media/image82.png"/><Relationship Id="rId30" Type="http://schemas.openxmlformats.org/officeDocument/2006/relationships/image" Target="../media/image85.png"/><Relationship Id="rId35" Type="http://schemas.openxmlformats.org/officeDocument/2006/relationships/image" Target="../media/image90.png"/><Relationship Id="rId8" Type="http://schemas.openxmlformats.org/officeDocument/2006/relationships/image" Target="../media/image63.png"/></Relationships>
</file>

<file path=ppt/diagrams/_rels/drawing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4.png"/><Relationship Id="rId18" Type="http://schemas.openxmlformats.org/officeDocument/2006/relationships/image" Target="../media/image109.png"/><Relationship Id="rId26" Type="http://schemas.openxmlformats.org/officeDocument/2006/relationships/image" Target="../media/image117.png"/><Relationship Id="rId3" Type="http://schemas.openxmlformats.org/officeDocument/2006/relationships/image" Target="../media/image94.png"/><Relationship Id="rId21" Type="http://schemas.openxmlformats.org/officeDocument/2006/relationships/image" Target="../media/image112.png"/><Relationship Id="rId34" Type="http://schemas.openxmlformats.org/officeDocument/2006/relationships/image" Target="../media/image125.png"/><Relationship Id="rId7" Type="http://schemas.openxmlformats.org/officeDocument/2006/relationships/image" Target="../media/image98.png"/><Relationship Id="rId12" Type="http://schemas.openxmlformats.org/officeDocument/2006/relationships/image" Target="../media/image103.png"/><Relationship Id="rId17" Type="http://schemas.openxmlformats.org/officeDocument/2006/relationships/image" Target="../media/image108.png"/><Relationship Id="rId25" Type="http://schemas.openxmlformats.org/officeDocument/2006/relationships/image" Target="../media/image116.png"/><Relationship Id="rId33" Type="http://schemas.openxmlformats.org/officeDocument/2006/relationships/image" Target="../media/image124.png"/><Relationship Id="rId2" Type="http://schemas.openxmlformats.org/officeDocument/2006/relationships/image" Target="../media/image93.png"/><Relationship Id="rId16" Type="http://schemas.openxmlformats.org/officeDocument/2006/relationships/image" Target="../media/image107.png"/><Relationship Id="rId20" Type="http://schemas.openxmlformats.org/officeDocument/2006/relationships/image" Target="../media/image111.png"/><Relationship Id="rId29" Type="http://schemas.openxmlformats.org/officeDocument/2006/relationships/image" Target="../media/image120.png"/><Relationship Id="rId1" Type="http://schemas.openxmlformats.org/officeDocument/2006/relationships/image" Target="../media/image92.png"/><Relationship Id="rId6" Type="http://schemas.openxmlformats.org/officeDocument/2006/relationships/image" Target="../media/image97.png"/><Relationship Id="rId11" Type="http://schemas.openxmlformats.org/officeDocument/2006/relationships/image" Target="../media/image102.png"/><Relationship Id="rId24" Type="http://schemas.openxmlformats.org/officeDocument/2006/relationships/image" Target="../media/image115.png"/><Relationship Id="rId32" Type="http://schemas.openxmlformats.org/officeDocument/2006/relationships/image" Target="../media/image123.png"/><Relationship Id="rId5" Type="http://schemas.openxmlformats.org/officeDocument/2006/relationships/image" Target="../media/image96.png"/><Relationship Id="rId15" Type="http://schemas.openxmlformats.org/officeDocument/2006/relationships/image" Target="../media/image106.png"/><Relationship Id="rId23" Type="http://schemas.openxmlformats.org/officeDocument/2006/relationships/image" Target="../media/image114.png"/><Relationship Id="rId28" Type="http://schemas.openxmlformats.org/officeDocument/2006/relationships/image" Target="../media/image119.png"/><Relationship Id="rId36" Type="http://schemas.openxmlformats.org/officeDocument/2006/relationships/image" Target="../media/image127.png"/><Relationship Id="rId10" Type="http://schemas.openxmlformats.org/officeDocument/2006/relationships/image" Target="../media/image101.png"/><Relationship Id="rId19" Type="http://schemas.openxmlformats.org/officeDocument/2006/relationships/image" Target="../media/image110.png"/><Relationship Id="rId31" Type="http://schemas.openxmlformats.org/officeDocument/2006/relationships/image" Target="../media/image122.png"/><Relationship Id="rId4" Type="http://schemas.openxmlformats.org/officeDocument/2006/relationships/image" Target="../media/image95.png"/><Relationship Id="rId9" Type="http://schemas.openxmlformats.org/officeDocument/2006/relationships/image" Target="../media/image100.png"/><Relationship Id="rId14" Type="http://schemas.openxmlformats.org/officeDocument/2006/relationships/image" Target="../media/image105.png"/><Relationship Id="rId22" Type="http://schemas.openxmlformats.org/officeDocument/2006/relationships/image" Target="../media/image113.png"/><Relationship Id="rId27" Type="http://schemas.openxmlformats.org/officeDocument/2006/relationships/image" Target="../media/image118.png"/><Relationship Id="rId30" Type="http://schemas.openxmlformats.org/officeDocument/2006/relationships/image" Target="../media/image121.png"/><Relationship Id="rId35" Type="http://schemas.openxmlformats.org/officeDocument/2006/relationships/image" Target="../media/image126.png"/><Relationship Id="rId8" Type="http://schemas.openxmlformats.org/officeDocument/2006/relationships/image" Target="../media/image99.png"/></Relationships>
</file>

<file path=ppt/diagrams/_rels/drawing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0.png"/><Relationship Id="rId18" Type="http://schemas.openxmlformats.org/officeDocument/2006/relationships/image" Target="../media/image145.png"/><Relationship Id="rId26" Type="http://schemas.openxmlformats.org/officeDocument/2006/relationships/image" Target="../media/image153.png"/><Relationship Id="rId3" Type="http://schemas.openxmlformats.org/officeDocument/2006/relationships/image" Target="../media/image130.png"/><Relationship Id="rId21" Type="http://schemas.openxmlformats.org/officeDocument/2006/relationships/image" Target="../media/image148.png"/><Relationship Id="rId34" Type="http://schemas.openxmlformats.org/officeDocument/2006/relationships/image" Target="../media/image161.png"/><Relationship Id="rId7" Type="http://schemas.openxmlformats.org/officeDocument/2006/relationships/image" Target="../media/image134.png"/><Relationship Id="rId12" Type="http://schemas.openxmlformats.org/officeDocument/2006/relationships/image" Target="../media/image139.png"/><Relationship Id="rId17" Type="http://schemas.openxmlformats.org/officeDocument/2006/relationships/image" Target="../media/image144.png"/><Relationship Id="rId25" Type="http://schemas.openxmlformats.org/officeDocument/2006/relationships/image" Target="../media/image152.png"/><Relationship Id="rId33" Type="http://schemas.openxmlformats.org/officeDocument/2006/relationships/image" Target="../media/image160.png"/><Relationship Id="rId2" Type="http://schemas.openxmlformats.org/officeDocument/2006/relationships/image" Target="../media/image129.png"/><Relationship Id="rId16" Type="http://schemas.openxmlformats.org/officeDocument/2006/relationships/image" Target="../media/image143.png"/><Relationship Id="rId20" Type="http://schemas.openxmlformats.org/officeDocument/2006/relationships/image" Target="../media/image147.png"/><Relationship Id="rId29" Type="http://schemas.openxmlformats.org/officeDocument/2006/relationships/image" Target="../media/image156.png"/><Relationship Id="rId1" Type="http://schemas.openxmlformats.org/officeDocument/2006/relationships/image" Target="../media/image128.png"/><Relationship Id="rId6" Type="http://schemas.openxmlformats.org/officeDocument/2006/relationships/image" Target="../media/image133.png"/><Relationship Id="rId11" Type="http://schemas.openxmlformats.org/officeDocument/2006/relationships/image" Target="../media/image138.png"/><Relationship Id="rId24" Type="http://schemas.openxmlformats.org/officeDocument/2006/relationships/image" Target="../media/image151.png"/><Relationship Id="rId32" Type="http://schemas.openxmlformats.org/officeDocument/2006/relationships/image" Target="../media/image159.png"/><Relationship Id="rId5" Type="http://schemas.openxmlformats.org/officeDocument/2006/relationships/image" Target="../media/image132.png"/><Relationship Id="rId15" Type="http://schemas.openxmlformats.org/officeDocument/2006/relationships/image" Target="../media/image142.png"/><Relationship Id="rId23" Type="http://schemas.openxmlformats.org/officeDocument/2006/relationships/image" Target="../media/image150.png"/><Relationship Id="rId28" Type="http://schemas.openxmlformats.org/officeDocument/2006/relationships/image" Target="../media/image155.png"/><Relationship Id="rId36" Type="http://schemas.openxmlformats.org/officeDocument/2006/relationships/image" Target="../media/image163.png"/><Relationship Id="rId10" Type="http://schemas.openxmlformats.org/officeDocument/2006/relationships/image" Target="../media/image137.png"/><Relationship Id="rId19" Type="http://schemas.openxmlformats.org/officeDocument/2006/relationships/image" Target="../media/image146.png"/><Relationship Id="rId31" Type="http://schemas.openxmlformats.org/officeDocument/2006/relationships/image" Target="../media/image158.png"/><Relationship Id="rId4" Type="http://schemas.openxmlformats.org/officeDocument/2006/relationships/image" Target="../media/image131.png"/><Relationship Id="rId9" Type="http://schemas.openxmlformats.org/officeDocument/2006/relationships/image" Target="../media/image136.png"/><Relationship Id="rId14" Type="http://schemas.openxmlformats.org/officeDocument/2006/relationships/image" Target="../media/image141.png"/><Relationship Id="rId22" Type="http://schemas.openxmlformats.org/officeDocument/2006/relationships/image" Target="../media/image149.png"/><Relationship Id="rId27" Type="http://schemas.openxmlformats.org/officeDocument/2006/relationships/image" Target="../media/image154.png"/><Relationship Id="rId30" Type="http://schemas.openxmlformats.org/officeDocument/2006/relationships/image" Target="../media/image157.png"/><Relationship Id="rId35" Type="http://schemas.openxmlformats.org/officeDocument/2006/relationships/image" Target="../media/image162.png"/><Relationship Id="rId8" Type="http://schemas.openxmlformats.org/officeDocument/2006/relationships/image" Target="../media/image13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0B5B62-060F-459A-ACD2-7A1A9CD407BE}" type="doc">
      <dgm:prSet loTypeId="urn:microsoft.com/office/officeart/2005/8/layout/pList1" loCatId="list" qsTypeId="urn:microsoft.com/office/officeart/2005/8/quickstyle/simple1" qsCatId="simple" csTypeId="urn:microsoft.com/office/officeart/2005/8/colors/accent1_2" csCatId="accent1"/>
      <dgm:spPr/>
    </dgm:pt>
    <dgm:pt modelId="{87868282-BB9A-45EF-A63B-BBAAFAB76B53}">
      <dgm:prSet phldrT="[Text]" phldr="1"/>
      <dgm:spPr/>
      <dgm:t>
        <a:bodyPr/>
        <a:lstStyle/>
        <a:p>
          <a:endParaRPr lang="en-US"/>
        </a:p>
      </dgm:t>
    </dgm:pt>
    <dgm:pt modelId="{5DD1EA61-D0FF-4058-8917-B19685724202}" type="parTrans" cxnId="{C3DDAE1A-EE7E-4524-A04A-F81848173288}">
      <dgm:prSet/>
      <dgm:spPr/>
      <dgm:t>
        <a:bodyPr/>
        <a:lstStyle/>
        <a:p>
          <a:endParaRPr lang="en-US"/>
        </a:p>
      </dgm:t>
    </dgm:pt>
    <dgm:pt modelId="{3D3BC42D-876A-437A-A284-C7A9D1D0E125}" type="sibTrans" cxnId="{C3DDAE1A-EE7E-4524-A04A-F81848173288}">
      <dgm:prSet/>
      <dgm:spPr/>
      <dgm:t>
        <a:bodyPr/>
        <a:lstStyle/>
        <a:p>
          <a:endParaRPr lang="en-US"/>
        </a:p>
      </dgm:t>
    </dgm:pt>
    <dgm:pt modelId="{579F80D7-3C30-4894-8CD4-5F7623A6C1F1}">
      <dgm:prSet phldrT="[Text]" phldr="1"/>
      <dgm:spPr/>
      <dgm:t>
        <a:bodyPr/>
        <a:lstStyle/>
        <a:p>
          <a:endParaRPr lang="en-US"/>
        </a:p>
      </dgm:t>
    </dgm:pt>
    <dgm:pt modelId="{CB80FD9D-2879-4B66-A5D2-1576533209F0}" type="parTrans" cxnId="{782A86CB-73B5-4937-A8C7-634041F4195F}">
      <dgm:prSet/>
      <dgm:spPr/>
      <dgm:t>
        <a:bodyPr/>
        <a:lstStyle/>
        <a:p>
          <a:endParaRPr lang="en-US"/>
        </a:p>
      </dgm:t>
    </dgm:pt>
    <dgm:pt modelId="{ADB21DE7-78B7-46E0-94F1-1F8AC9B08362}" type="sibTrans" cxnId="{782A86CB-73B5-4937-A8C7-634041F4195F}">
      <dgm:prSet/>
      <dgm:spPr/>
      <dgm:t>
        <a:bodyPr/>
        <a:lstStyle/>
        <a:p>
          <a:endParaRPr lang="en-US"/>
        </a:p>
      </dgm:t>
    </dgm:pt>
    <dgm:pt modelId="{B7C40CDC-BCB7-45CA-AFA0-4A901FF4D76B}">
      <dgm:prSet phldrT="[Text]" phldr="1"/>
      <dgm:spPr/>
      <dgm:t>
        <a:bodyPr/>
        <a:lstStyle/>
        <a:p>
          <a:endParaRPr lang="en-US"/>
        </a:p>
      </dgm:t>
    </dgm:pt>
    <dgm:pt modelId="{FA391277-E2B8-4E78-88B9-2944B8223488}" type="parTrans" cxnId="{60994CE0-E5CE-432B-8BA9-ED1FDC187561}">
      <dgm:prSet/>
      <dgm:spPr/>
      <dgm:t>
        <a:bodyPr/>
        <a:lstStyle/>
        <a:p>
          <a:endParaRPr lang="en-US"/>
        </a:p>
      </dgm:t>
    </dgm:pt>
    <dgm:pt modelId="{E8B66D6B-B445-402A-ABA0-10F0AE8ABF06}" type="sibTrans" cxnId="{60994CE0-E5CE-432B-8BA9-ED1FDC187561}">
      <dgm:prSet/>
      <dgm:spPr/>
      <dgm:t>
        <a:bodyPr/>
        <a:lstStyle/>
        <a:p>
          <a:endParaRPr lang="en-US"/>
        </a:p>
      </dgm:t>
    </dgm:pt>
    <dgm:pt modelId="{EE8E46A6-DBDF-45E8-9CCE-FFD0AAC9345B}">
      <dgm:prSet phldrT="[Text]" phldr="1"/>
      <dgm:spPr/>
      <dgm:t>
        <a:bodyPr/>
        <a:lstStyle/>
        <a:p>
          <a:endParaRPr lang="en-US"/>
        </a:p>
      </dgm:t>
    </dgm:pt>
    <dgm:pt modelId="{C98335A8-2B98-44D0-ADDF-B02F2BFE9A7B}" type="parTrans" cxnId="{816E9140-4110-476C-ABB0-69CBCA8FE8CD}">
      <dgm:prSet/>
      <dgm:spPr/>
      <dgm:t>
        <a:bodyPr/>
        <a:lstStyle/>
        <a:p>
          <a:endParaRPr lang="en-US"/>
        </a:p>
      </dgm:t>
    </dgm:pt>
    <dgm:pt modelId="{CC343AB7-4095-444A-A70A-A842B5C2D6E7}" type="sibTrans" cxnId="{816E9140-4110-476C-ABB0-69CBCA8FE8CD}">
      <dgm:prSet/>
      <dgm:spPr/>
      <dgm:t>
        <a:bodyPr/>
        <a:lstStyle/>
        <a:p>
          <a:endParaRPr lang="en-US"/>
        </a:p>
      </dgm:t>
    </dgm:pt>
    <dgm:pt modelId="{378B2B5B-EF38-4673-86B9-9D6697521961}">
      <dgm:prSet phldrT="[Text]" phldr="1"/>
      <dgm:spPr/>
      <dgm:t>
        <a:bodyPr/>
        <a:lstStyle/>
        <a:p>
          <a:endParaRPr lang="en-US"/>
        </a:p>
      </dgm:t>
    </dgm:pt>
    <dgm:pt modelId="{2322B3B9-723A-4764-ABFB-56C7E33E6839}" type="parTrans" cxnId="{BF6108DB-D7F2-4A68-B158-987C68D7307F}">
      <dgm:prSet/>
      <dgm:spPr/>
      <dgm:t>
        <a:bodyPr/>
        <a:lstStyle/>
        <a:p>
          <a:endParaRPr lang="en-US"/>
        </a:p>
      </dgm:t>
    </dgm:pt>
    <dgm:pt modelId="{A1B633EF-A130-4356-8585-4F710863DB36}" type="sibTrans" cxnId="{BF6108DB-D7F2-4A68-B158-987C68D7307F}">
      <dgm:prSet/>
      <dgm:spPr/>
      <dgm:t>
        <a:bodyPr/>
        <a:lstStyle/>
        <a:p>
          <a:endParaRPr lang="en-US"/>
        </a:p>
      </dgm:t>
    </dgm:pt>
    <dgm:pt modelId="{576B5435-2D81-4C27-A409-FAB2746FAD49}">
      <dgm:prSet phldrT="[Text]" phldr="1"/>
      <dgm:spPr/>
      <dgm:t>
        <a:bodyPr/>
        <a:lstStyle/>
        <a:p>
          <a:endParaRPr lang="en-US"/>
        </a:p>
      </dgm:t>
    </dgm:pt>
    <dgm:pt modelId="{65CE92D8-5D66-4050-BE0E-D7A4C4B4D2A3}" type="parTrans" cxnId="{2F93247A-BF9A-4F89-90CC-56D828189B69}">
      <dgm:prSet/>
      <dgm:spPr/>
      <dgm:t>
        <a:bodyPr/>
        <a:lstStyle/>
        <a:p>
          <a:endParaRPr lang="en-US"/>
        </a:p>
      </dgm:t>
    </dgm:pt>
    <dgm:pt modelId="{BA3BE7F5-D196-4EB7-A120-1201B7EB7B03}" type="sibTrans" cxnId="{2F93247A-BF9A-4F89-90CC-56D828189B69}">
      <dgm:prSet/>
      <dgm:spPr/>
      <dgm:t>
        <a:bodyPr/>
        <a:lstStyle/>
        <a:p>
          <a:endParaRPr lang="en-US"/>
        </a:p>
      </dgm:t>
    </dgm:pt>
    <dgm:pt modelId="{4D1A2F25-8270-4AA5-B05C-CB96AC41E854}">
      <dgm:prSet phldrT="[Text]" phldr="1"/>
      <dgm:spPr/>
      <dgm:t>
        <a:bodyPr/>
        <a:lstStyle/>
        <a:p>
          <a:endParaRPr lang="en-US"/>
        </a:p>
      </dgm:t>
    </dgm:pt>
    <dgm:pt modelId="{C0521977-1F07-4F4B-B0C5-E1C2AEF37513}" type="parTrans" cxnId="{DEAE1B90-849B-4EFE-93E7-41FA5AECCD0F}">
      <dgm:prSet/>
      <dgm:spPr/>
      <dgm:t>
        <a:bodyPr/>
        <a:lstStyle/>
        <a:p>
          <a:endParaRPr lang="en-US"/>
        </a:p>
      </dgm:t>
    </dgm:pt>
    <dgm:pt modelId="{2146144D-D313-4274-AF69-37A8611C3758}" type="sibTrans" cxnId="{DEAE1B90-849B-4EFE-93E7-41FA5AECCD0F}">
      <dgm:prSet/>
      <dgm:spPr/>
      <dgm:t>
        <a:bodyPr/>
        <a:lstStyle/>
        <a:p>
          <a:endParaRPr lang="en-US"/>
        </a:p>
      </dgm:t>
    </dgm:pt>
    <dgm:pt modelId="{A5EDE2B5-A1FF-4081-94BF-A48C4EC76F65}">
      <dgm:prSet phldrT="[Text]" phldr="1"/>
      <dgm:spPr/>
      <dgm:t>
        <a:bodyPr/>
        <a:lstStyle/>
        <a:p>
          <a:endParaRPr lang="en-US"/>
        </a:p>
      </dgm:t>
    </dgm:pt>
    <dgm:pt modelId="{26AC42AD-0C88-4DB9-B812-C95DA0AF4683}" type="parTrans" cxnId="{62C40E0F-03C5-485B-B455-666E0BB035D2}">
      <dgm:prSet/>
      <dgm:spPr/>
      <dgm:t>
        <a:bodyPr/>
        <a:lstStyle/>
        <a:p>
          <a:endParaRPr lang="en-US"/>
        </a:p>
      </dgm:t>
    </dgm:pt>
    <dgm:pt modelId="{C1A669BB-33AB-442C-8656-F7713E779DFA}" type="sibTrans" cxnId="{62C40E0F-03C5-485B-B455-666E0BB035D2}">
      <dgm:prSet/>
      <dgm:spPr/>
      <dgm:t>
        <a:bodyPr/>
        <a:lstStyle/>
        <a:p>
          <a:endParaRPr lang="en-US"/>
        </a:p>
      </dgm:t>
    </dgm:pt>
    <dgm:pt modelId="{7B94B439-6928-4B32-8BC4-FA57A310B759}">
      <dgm:prSet phldrT="[Text]" phldr="1"/>
      <dgm:spPr/>
      <dgm:t>
        <a:bodyPr/>
        <a:lstStyle/>
        <a:p>
          <a:endParaRPr lang="en-US"/>
        </a:p>
      </dgm:t>
    </dgm:pt>
    <dgm:pt modelId="{1F0E1807-D794-4CE4-9A8A-B5A76AE0D315}" type="parTrans" cxnId="{A945462C-29E4-4121-A1A5-1C5927B1B746}">
      <dgm:prSet/>
      <dgm:spPr/>
      <dgm:t>
        <a:bodyPr/>
        <a:lstStyle/>
        <a:p>
          <a:endParaRPr lang="en-US"/>
        </a:p>
      </dgm:t>
    </dgm:pt>
    <dgm:pt modelId="{A9E5BE16-AEB3-489B-9F1D-0D056AD51EFD}" type="sibTrans" cxnId="{A945462C-29E4-4121-A1A5-1C5927B1B746}">
      <dgm:prSet/>
      <dgm:spPr/>
      <dgm:t>
        <a:bodyPr/>
        <a:lstStyle/>
        <a:p>
          <a:endParaRPr lang="en-US"/>
        </a:p>
      </dgm:t>
    </dgm:pt>
    <dgm:pt modelId="{2F3F4CB0-F3F1-4EF8-AEA8-F534DBC0367F}">
      <dgm:prSet phldrT="[Text]" phldr="1"/>
      <dgm:spPr/>
      <dgm:t>
        <a:bodyPr/>
        <a:lstStyle/>
        <a:p>
          <a:endParaRPr lang="en-US"/>
        </a:p>
      </dgm:t>
    </dgm:pt>
    <dgm:pt modelId="{6F5845B9-487C-43E7-B4D5-59E7CA33A892}" type="parTrans" cxnId="{F8D8FA59-E426-41BC-A574-31FE887D24C4}">
      <dgm:prSet/>
      <dgm:spPr/>
      <dgm:t>
        <a:bodyPr/>
        <a:lstStyle/>
        <a:p>
          <a:endParaRPr lang="en-US"/>
        </a:p>
      </dgm:t>
    </dgm:pt>
    <dgm:pt modelId="{C69276E6-F36A-42D9-96EC-7263856E9DB3}" type="sibTrans" cxnId="{F8D8FA59-E426-41BC-A574-31FE887D24C4}">
      <dgm:prSet/>
      <dgm:spPr/>
      <dgm:t>
        <a:bodyPr/>
        <a:lstStyle/>
        <a:p>
          <a:endParaRPr lang="en-US"/>
        </a:p>
      </dgm:t>
    </dgm:pt>
    <dgm:pt modelId="{9712AE0D-DC62-4389-B39A-B6712B5CE440}">
      <dgm:prSet phldrT="[Text]" phldr="1"/>
      <dgm:spPr/>
      <dgm:t>
        <a:bodyPr/>
        <a:lstStyle/>
        <a:p>
          <a:endParaRPr lang="en-US"/>
        </a:p>
      </dgm:t>
    </dgm:pt>
    <dgm:pt modelId="{65471063-21B1-49DF-BC29-A6D3E34D0809}" type="parTrans" cxnId="{4B294C6C-6E98-438B-8581-5A260826218C}">
      <dgm:prSet/>
      <dgm:spPr/>
      <dgm:t>
        <a:bodyPr/>
        <a:lstStyle/>
        <a:p>
          <a:endParaRPr lang="en-US"/>
        </a:p>
      </dgm:t>
    </dgm:pt>
    <dgm:pt modelId="{B6AA9735-3558-40C6-99E6-BD144BDCD971}" type="sibTrans" cxnId="{4B294C6C-6E98-438B-8581-5A260826218C}">
      <dgm:prSet/>
      <dgm:spPr/>
      <dgm:t>
        <a:bodyPr/>
        <a:lstStyle/>
        <a:p>
          <a:endParaRPr lang="en-US"/>
        </a:p>
      </dgm:t>
    </dgm:pt>
    <dgm:pt modelId="{FD04D182-03CA-4B89-B8B0-896C4414D721}">
      <dgm:prSet phldrT="[Text]" phldr="1"/>
      <dgm:spPr/>
      <dgm:t>
        <a:bodyPr/>
        <a:lstStyle/>
        <a:p>
          <a:endParaRPr lang="en-US"/>
        </a:p>
      </dgm:t>
    </dgm:pt>
    <dgm:pt modelId="{455690CB-B3B3-420E-B7F0-561373A89A7B}" type="parTrans" cxnId="{52334BEB-1A53-43E8-AA89-2C24801842E5}">
      <dgm:prSet/>
      <dgm:spPr/>
      <dgm:t>
        <a:bodyPr/>
        <a:lstStyle/>
        <a:p>
          <a:endParaRPr lang="en-US"/>
        </a:p>
      </dgm:t>
    </dgm:pt>
    <dgm:pt modelId="{CE01CC0E-5437-4C02-B163-87F4C77F6EC3}" type="sibTrans" cxnId="{52334BEB-1A53-43E8-AA89-2C24801842E5}">
      <dgm:prSet/>
      <dgm:spPr/>
      <dgm:t>
        <a:bodyPr/>
        <a:lstStyle/>
        <a:p>
          <a:endParaRPr lang="en-US"/>
        </a:p>
      </dgm:t>
    </dgm:pt>
    <dgm:pt modelId="{890E4771-8C35-488D-85DD-B4C736EE61CF}">
      <dgm:prSet phldrT="[Text]" phldr="1"/>
      <dgm:spPr/>
      <dgm:t>
        <a:bodyPr/>
        <a:lstStyle/>
        <a:p>
          <a:endParaRPr lang="en-US"/>
        </a:p>
      </dgm:t>
    </dgm:pt>
    <dgm:pt modelId="{D1D3C9B1-AE60-4FA7-9DF3-65798837B7E0}" type="parTrans" cxnId="{BB5F902D-7036-490F-BBED-6226C5603249}">
      <dgm:prSet/>
      <dgm:spPr/>
      <dgm:t>
        <a:bodyPr/>
        <a:lstStyle/>
        <a:p>
          <a:endParaRPr lang="en-US"/>
        </a:p>
      </dgm:t>
    </dgm:pt>
    <dgm:pt modelId="{2BB3D812-1804-4E4E-9624-F8EEC2777F9F}" type="sibTrans" cxnId="{BB5F902D-7036-490F-BBED-6226C5603249}">
      <dgm:prSet/>
      <dgm:spPr/>
      <dgm:t>
        <a:bodyPr/>
        <a:lstStyle/>
        <a:p>
          <a:endParaRPr lang="en-US"/>
        </a:p>
      </dgm:t>
    </dgm:pt>
    <dgm:pt modelId="{4C215AE2-7728-4A19-9B86-E1A234350E8C}">
      <dgm:prSet phldrT="[Text]" phldr="1"/>
      <dgm:spPr/>
      <dgm:t>
        <a:bodyPr/>
        <a:lstStyle/>
        <a:p>
          <a:endParaRPr lang="en-US"/>
        </a:p>
      </dgm:t>
    </dgm:pt>
    <dgm:pt modelId="{744265F0-A8FB-413B-A465-DDADBD231CAE}" type="parTrans" cxnId="{F5F3F83F-46C6-4EFA-872E-9790091568A8}">
      <dgm:prSet/>
      <dgm:spPr/>
      <dgm:t>
        <a:bodyPr/>
        <a:lstStyle/>
        <a:p>
          <a:endParaRPr lang="en-US"/>
        </a:p>
      </dgm:t>
    </dgm:pt>
    <dgm:pt modelId="{B2554FE5-3EAF-467C-B56E-342CCDB913A2}" type="sibTrans" cxnId="{F5F3F83F-46C6-4EFA-872E-9790091568A8}">
      <dgm:prSet/>
      <dgm:spPr/>
      <dgm:t>
        <a:bodyPr/>
        <a:lstStyle/>
        <a:p>
          <a:endParaRPr lang="en-US"/>
        </a:p>
      </dgm:t>
    </dgm:pt>
    <dgm:pt modelId="{8C1B5884-25C8-4A39-AEE1-FA4D79A7F892}">
      <dgm:prSet phldrT="[Text]" phldr="1"/>
      <dgm:spPr/>
      <dgm:t>
        <a:bodyPr/>
        <a:lstStyle/>
        <a:p>
          <a:endParaRPr lang="en-US"/>
        </a:p>
      </dgm:t>
    </dgm:pt>
    <dgm:pt modelId="{F628BBE4-E22A-4AC7-B6D4-9731A1197D3F}" type="parTrans" cxnId="{745431EB-B93F-4B8F-BA4C-D5904A34AD9E}">
      <dgm:prSet/>
      <dgm:spPr/>
      <dgm:t>
        <a:bodyPr/>
        <a:lstStyle/>
        <a:p>
          <a:endParaRPr lang="en-US"/>
        </a:p>
      </dgm:t>
    </dgm:pt>
    <dgm:pt modelId="{1DD02FD3-F287-40AA-AE9F-C6F5E1F22841}" type="sibTrans" cxnId="{745431EB-B93F-4B8F-BA4C-D5904A34AD9E}">
      <dgm:prSet/>
      <dgm:spPr/>
      <dgm:t>
        <a:bodyPr/>
        <a:lstStyle/>
        <a:p>
          <a:endParaRPr lang="en-US"/>
        </a:p>
      </dgm:t>
    </dgm:pt>
    <dgm:pt modelId="{BFF3A873-D44E-4088-8704-2CFE3C9F7A2E}">
      <dgm:prSet phldrT="[Text]" phldr="1"/>
      <dgm:spPr/>
      <dgm:t>
        <a:bodyPr/>
        <a:lstStyle/>
        <a:p>
          <a:endParaRPr lang="en-US"/>
        </a:p>
      </dgm:t>
    </dgm:pt>
    <dgm:pt modelId="{8A7E3008-343C-471D-BAE1-ACE29AED44D0}" type="parTrans" cxnId="{5F3CBDE0-5E65-47A3-98DF-FE1FA0592D0D}">
      <dgm:prSet/>
      <dgm:spPr/>
      <dgm:t>
        <a:bodyPr/>
        <a:lstStyle/>
        <a:p>
          <a:endParaRPr lang="en-US"/>
        </a:p>
      </dgm:t>
    </dgm:pt>
    <dgm:pt modelId="{C606BD28-9A05-4BD2-B79F-A2A6EEF0845D}" type="sibTrans" cxnId="{5F3CBDE0-5E65-47A3-98DF-FE1FA0592D0D}">
      <dgm:prSet/>
      <dgm:spPr/>
      <dgm:t>
        <a:bodyPr/>
        <a:lstStyle/>
        <a:p>
          <a:endParaRPr lang="en-US"/>
        </a:p>
      </dgm:t>
    </dgm:pt>
    <dgm:pt modelId="{9C3CE479-738B-43BB-9477-316C5DD3DB8D}" type="pres">
      <dgm:prSet presAssocID="{190B5B62-060F-459A-ACD2-7A1A9CD407BE}" presName="Name0" presStyleCnt="0">
        <dgm:presLayoutVars>
          <dgm:dir/>
          <dgm:resizeHandles val="exact"/>
        </dgm:presLayoutVars>
      </dgm:prSet>
      <dgm:spPr/>
    </dgm:pt>
    <dgm:pt modelId="{4DBD1505-AF7B-4BD9-9167-6EABC1BC2134}" type="pres">
      <dgm:prSet presAssocID="{87868282-BB9A-45EF-A63B-BBAAFAB76B53}" presName="compNode" presStyleCnt="0"/>
      <dgm:spPr/>
    </dgm:pt>
    <dgm:pt modelId="{FF56A409-762D-48C4-BBA4-B540E14839F5}" type="pres">
      <dgm:prSet presAssocID="{87868282-BB9A-45EF-A63B-BBAAFAB76B53}" presName="pictRect" presStyleLbl="node1" presStyleIdx="0" presStyleCnt="1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</dgm:pt>
    <dgm:pt modelId="{118F2470-2ACF-4ACB-9722-5ACBEC5CC128}" type="pres">
      <dgm:prSet presAssocID="{87868282-BB9A-45EF-A63B-BBAAFAB76B53}" presName="textRect" presStyleLbl="revTx" presStyleIdx="0" presStyleCnt="16">
        <dgm:presLayoutVars>
          <dgm:bulletEnabled val="1"/>
        </dgm:presLayoutVars>
      </dgm:prSet>
      <dgm:spPr/>
    </dgm:pt>
    <dgm:pt modelId="{2F9111DB-874D-411F-B27A-2D3DF27BE4D4}" type="pres">
      <dgm:prSet presAssocID="{3D3BC42D-876A-437A-A284-C7A9D1D0E125}" presName="sibTrans" presStyleLbl="sibTrans2D1" presStyleIdx="0" presStyleCnt="0"/>
      <dgm:spPr/>
    </dgm:pt>
    <dgm:pt modelId="{657E97B3-A3AA-4F34-B60F-7AB0F682CEBF}" type="pres">
      <dgm:prSet presAssocID="{579F80D7-3C30-4894-8CD4-5F7623A6C1F1}" presName="compNode" presStyleCnt="0"/>
      <dgm:spPr/>
    </dgm:pt>
    <dgm:pt modelId="{23E519FD-B629-4F64-AC89-E18965FC4710}" type="pres">
      <dgm:prSet presAssocID="{579F80D7-3C30-4894-8CD4-5F7623A6C1F1}" presName="pictRect" presStyleLbl="node1" presStyleIdx="1" presStyleCnt="16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</dgm:pt>
    <dgm:pt modelId="{D76E90D3-102F-40E2-9C9B-83869DE3AF69}" type="pres">
      <dgm:prSet presAssocID="{579F80D7-3C30-4894-8CD4-5F7623A6C1F1}" presName="textRect" presStyleLbl="revTx" presStyleIdx="1" presStyleCnt="16">
        <dgm:presLayoutVars>
          <dgm:bulletEnabled val="1"/>
        </dgm:presLayoutVars>
      </dgm:prSet>
      <dgm:spPr/>
    </dgm:pt>
    <dgm:pt modelId="{9C7F6C66-4247-44CD-914C-349BB24BDCBD}" type="pres">
      <dgm:prSet presAssocID="{ADB21DE7-78B7-46E0-94F1-1F8AC9B08362}" presName="sibTrans" presStyleLbl="sibTrans2D1" presStyleIdx="0" presStyleCnt="0"/>
      <dgm:spPr/>
    </dgm:pt>
    <dgm:pt modelId="{E809C165-0D8C-44A8-92DE-76A010076E20}" type="pres">
      <dgm:prSet presAssocID="{B7C40CDC-BCB7-45CA-AFA0-4A901FF4D76B}" presName="compNode" presStyleCnt="0"/>
      <dgm:spPr/>
    </dgm:pt>
    <dgm:pt modelId="{0631FE6E-2931-4EA7-9909-C28165430F95}" type="pres">
      <dgm:prSet presAssocID="{B7C40CDC-BCB7-45CA-AFA0-4A901FF4D76B}" presName="pictRect" presStyleLbl="node1" presStyleIdx="2" presStyleCnt="1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</dgm:pt>
    <dgm:pt modelId="{E6144DE5-1E35-4477-B280-72D69BB52A58}" type="pres">
      <dgm:prSet presAssocID="{B7C40CDC-BCB7-45CA-AFA0-4A901FF4D76B}" presName="textRect" presStyleLbl="revTx" presStyleIdx="2" presStyleCnt="16">
        <dgm:presLayoutVars>
          <dgm:bulletEnabled val="1"/>
        </dgm:presLayoutVars>
      </dgm:prSet>
      <dgm:spPr/>
    </dgm:pt>
    <dgm:pt modelId="{0A8127E9-52F0-40C5-85F0-AA9B5C364884}" type="pres">
      <dgm:prSet presAssocID="{E8B66D6B-B445-402A-ABA0-10F0AE8ABF06}" presName="sibTrans" presStyleLbl="sibTrans2D1" presStyleIdx="0" presStyleCnt="0"/>
      <dgm:spPr/>
    </dgm:pt>
    <dgm:pt modelId="{983342C2-FFDC-4A7E-9213-D65AC7D1BDD0}" type="pres">
      <dgm:prSet presAssocID="{EE8E46A6-DBDF-45E8-9CCE-FFD0AAC9345B}" presName="compNode" presStyleCnt="0"/>
      <dgm:spPr/>
    </dgm:pt>
    <dgm:pt modelId="{7C4F544C-916A-4DC5-A78A-44B203FB8EEC}" type="pres">
      <dgm:prSet presAssocID="{EE8E46A6-DBDF-45E8-9CCE-FFD0AAC9345B}" presName="pictRect" presStyleLbl="node1" presStyleIdx="3" presStyleCnt="16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</dgm:pt>
    <dgm:pt modelId="{38874976-67EB-4EA2-9ECB-F1BD81CB59A5}" type="pres">
      <dgm:prSet presAssocID="{EE8E46A6-DBDF-45E8-9CCE-FFD0AAC9345B}" presName="textRect" presStyleLbl="revTx" presStyleIdx="3" presStyleCnt="16">
        <dgm:presLayoutVars>
          <dgm:bulletEnabled val="1"/>
        </dgm:presLayoutVars>
      </dgm:prSet>
      <dgm:spPr/>
    </dgm:pt>
    <dgm:pt modelId="{4BE20ECC-341E-4477-85F6-A68B7CBF3A2C}" type="pres">
      <dgm:prSet presAssocID="{CC343AB7-4095-444A-A70A-A842B5C2D6E7}" presName="sibTrans" presStyleLbl="sibTrans2D1" presStyleIdx="0" presStyleCnt="0"/>
      <dgm:spPr/>
    </dgm:pt>
    <dgm:pt modelId="{A3012DA3-11ED-418B-BD8F-39049AFE022E}" type="pres">
      <dgm:prSet presAssocID="{378B2B5B-EF38-4673-86B9-9D6697521961}" presName="compNode" presStyleCnt="0"/>
      <dgm:spPr/>
    </dgm:pt>
    <dgm:pt modelId="{D3507C84-79F4-4735-B1E5-9690826B151C}" type="pres">
      <dgm:prSet presAssocID="{378B2B5B-EF38-4673-86B9-9D6697521961}" presName="pictRect" presStyleLbl="node1" presStyleIdx="4" presStyleCnt="1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</dgm:pt>
    <dgm:pt modelId="{8592A4C7-8729-41DC-A7E3-25E7DF9F95B2}" type="pres">
      <dgm:prSet presAssocID="{378B2B5B-EF38-4673-86B9-9D6697521961}" presName="textRect" presStyleLbl="revTx" presStyleIdx="4" presStyleCnt="16">
        <dgm:presLayoutVars>
          <dgm:bulletEnabled val="1"/>
        </dgm:presLayoutVars>
      </dgm:prSet>
      <dgm:spPr/>
    </dgm:pt>
    <dgm:pt modelId="{58F6C824-40D2-42E8-A970-A63F7613C947}" type="pres">
      <dgm:prSet presAssocID="{A1B633EF-A130-4356-8585-4F710863DB36}" presName="sibTrans" presStyleLbl="sibTrans2D1" presStyleIdx="0" presStyleCnt="0"/>
      <dgm:spPr/>
    </dgm:pt>
    <dgm:pt modelId="{37AFE5F4-2D44-425D-AF36-56DFA604E2C3}" type="pres">
      <dgm:prSet presAssocID="{576B5435-2D81-4C27-A409-FAB2746FAD49}" presName="compNode" presStyleCnt="0"/>
      <dgm:spPr/>
    </dgm:pt>
    <dgm:pt modelId="{2C359066-04E9-4AA9-BF90-18CB043E5B3C}" type="pres">
      <dgm:prSet presAssocID="{576B5435-2D81-4C27-A409-FAB2746FAD49}" presName="pictRect" presStyleLbl="node1" presStyleIdx="5" presStyleCnt="16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</dgm:pt>
    <dgm:pt modelId="{EE703AC7-D25D-4984-803E-25576956C534}" type="pres">
      <dgm:prSet presAssocID="{576B5435-2D81-4C27-A409-FAB2746FAD49}" presName="textRect" presStyleLbl="revTx" presStyleIdx="5" presStyleCnt="16">
        <dgm:presLayoutVars>
          <dgm:bulletEnabled val="1"/>
        </dgm:presLayoutVars>
      </dgm:prSet>
      <dgm:spPr/>
    </dgm:pt>
    <dgm:pt modelId="{A0CC9A30-8F59-4BF5-AB70-2DD16A772509}" type="pres">
      <dgm:prSet presAssocID="{BA3BE7F5-D196-4EB7-A120-1201B7EB7B03}" presName="sibTrans" presStyleLbl="sibTrans2D1" presStyleIdx="0" presStyleCnt="0"/>
      <dgm:spPr/>
    </dgm:pt>
    <dgm:pt modelId="{C0772FCB-E524-401D-8606-E7269D4124ED}" type="pres">
      <dgm:prSet presAssocID="{4D1A2F25-8270-4AA5-B05C-CB96AC41E854}" presName="compNode" presStyleCnt="0"/>
      <dgm:spPr/>
    </dgm:pt>
    <dgm:pt modelId="{0D985D02-ED08-40EB-AF58-F2037344438B}" type="pres">
      <dgm:prSet presAssocID="{4D1A2F25-8270-4AA5-B05C-CB96AC41E854}" presName="pictRect" presStyleLbl="node1" presStyleIdx="6" presStyleCnt="1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</dgm:pt>
    <dgm:pt modelId="{3AE86791-1D2A-4030-9C45-92ACC96D465A}" type="pres">
      <dgm:prSet presAssocID="{4D1A2F25-8270-4AA5-B05C-CB96AC41E854}" presName="textRect" presStyleLbl="revTx" presStyleIdx="6" presStyleCnt="16">
        <dgm:presLayoutVars>
          <dgm:bulletEnabled val="1"/>
        </dgm:presLayoutVars>
      </dgm:prSet>
      <dgm:spPr/>
    </dgm:pt>
    <dgm:pt modelId="{7C33A52C-2AA2-4B0B-8678-14C4E5985B18}" type="pres">
      <dgm:prSet presAssocID="{2146144D-D313-4274-AF69-37A8611C3758}" presName="sibTrans" presStyleLbl="sibTrans2D1" presStyleIdx="0" presStyleCnt="0"/>
      <dgm:spPr/>
    </dgm:pt>
    <dgm:pt modelId="{20368A2E-774D-400E-A284-47F0418F6BC3}" type="pres">
      <dgm:prSet presAssocID="{A5EDE2B5-A1FF-4081-94BF-A48C4EC76F65}" presName="compNode" presStyleCnt="0"/>
      <dgm:spPr/>
    </dgm:pt>
    <dgm:pt modelId="{F58B8588-13FB-4CBB-A6B1-2C5A55478882}" type="pres">
      <dgm:prSet presAssocID="{A5EDE2B5-A1FF-4081-94BF-A48C4EC76F65}" presName="pictRect" presStyleLbl="node1" presStyleIdx="7" presStyleCnt="16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</dgm:pt>
    <dgm:pt modelId="{1AA42085-87A7-4CEB-B9EA-DB6B2CADEDE9}" type="pres">
      <dgm:prSet presAssocID="{A5EDE2B5-A1FF-4081-94BF-A48C4EC76F65}" presName="textRect" presStyleLbl="revTx" presStyleIdx="7" presStyleCnt="16">
        <dgm:presLayoutVars>
          <dgm:bulletEnabled val="1"/>
        </dgm:presLayoutVars>
      </dgm:prSet>
      <dgm:spPr/>
    </dgm:pt>
    <dgm:pt modelId="{FD6A6C37-05B4-4FFC-BF8A-976A023788A4}" type="pres">
      <dgm:prSet presAssocID="{C1A669BB-33AB-442C-8656-F7713E779DFA}" presName="sibTrans" presStyleLbl="sibTrans2D1" presStyleIdx="0" presStyleCnt="0"/>
      <dgm:spPr/>
    </dgm:pt>
    <dgm:pt modelId="{A38A2CC1-1C66-486E-8444-0E934D413764}" type="pres">
      <dgm:prSet presAssocID="{7B94B439-6928-4B32-8BC4-FA57A310B759}" presName="compNode" presStyleCnt="0"/>
      <dgm:spPr/>
    </dgm:pt>
    <dgm:pt modelId="{2C70AE85-B5D4-4CAA-A86F-6100D1EAF6E9}" type="pres">
      <dgm:prSet presAssocID="{7B94B439-6928-4B32-8BC4-FA57A310B759}" presName="pictRect" presStyleLbl="node1" presStyleIdx="8" presStyleCnt="1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</dgm:pt>
    <dgm:pt modelId="{5737EE85-E6C0-45BF-B336-B96F095C25B0}" type="pres">
      <dgm:prSet presAssocID="{7B94B439-6928-4B32-8BC4-FA57A310B759}" presName="textRect" presStyleLbl="revTx" presStyleIdx="8" presStyleCnt="16">
        <dgm:presLayoutVars>
          <dgm:bulletEnabled val="1"/>
        </dgm:presLayoutVars>
      </dgm:prSet>
      <dgm:spPr/>
    </dgm:pt>
    <dgm:pt modelId="{7645E7A3-E781-413B-97BA-5B65C6209D19}" type="pres">
      <dgm:prSet presAssocID="{A9E5BE16-AEB3-489B-9F1D-0D056AD51EFD}" presName="sibTrans" presStyleLbl="sibTrans2D1" presStyleIdx="0" presStyleCnt="0"/>
      <dgm:spPr/>
    </dgm:pt>
    <dgm:pt modelId="{DCF95220-F124-4854-A9A5-61A469C13548}" type="pres">
      <dgm:prSet presAssocID="{2F3F4CB0-F3F1-4EF8-AEA8-F534DBC0367F}" presName="compNode" presStyleCnt="0"/>
      <dgm:spPr/>
    </dgm:pt>
    <dgm:pt modelId="{8ABF1AA3-D7DE-4104-BE56-B7356703499E}" type="pres">
      <dgm:prSet presAssocID="{2F3F4CB0-F3F1-4EF8-AEA8-F534DBC0367F}" presName="pictRect" presStyleLbl="node1" presStyleIdx="9" presStyleCnt="16"/>
      <dgm:spPr>
        <a:blipFill>
          <a:blip xmlns:r="http://schemas.openxmlformats.org/officeDocument/2006/relationships"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</dgm:pt>
    <dgm:pt modelId="{1B35CECA-9FBE-4357-BAA2-286491B0CC8A}" type="pres">
      <dgm:prSet presAssocID="{2F3F4CB0-F3F1-4EF8-AEA8-F534DBC0367F}" presName="textRect" presStyleLbl="revTx" presStyleIdx="9" presStyleCnt="16">
        <dgm:presLayoutVars>
          <dgm:bulletEnabled val="1"/>
        </dgm:presLayoutVars>
      </dgm:prSet>
      <dgm:spPr/>
    </dgm:pt>
    <dgm:pt modelId="{CC46D32F-72D1-4F3C-9F2C-8370110B388D}" type="pres">
      <dgm:prSet presAssocID="{C69276E6-F36A-42D9-96EC-7263856E9DB3}" presName="sibTrans" presStyleLbl="sibTrans2D1" presStyleIdx="0" presStyleCnt="0"/>
      <dgm:spPr/>
    </dgm:pt>
    <dgm:pt modelId="{1AD58D08-878B-4E52-898C-AA6B1C71D0E7}" type="pres">
      <dgm:prSet presAssocID="{9712AE0D-DC62-4389-B39A-B6712B5CE440}" presName="compNode" presStyleCnt="0"/>
      <dgm:spPr/>
    </dgm:pt>
    <dgm:pt modelId="{417AD808-3AC4-42E4-9CB4-BA402828B916}" type="pres">
      <dgm:prSet presAssocID="{9712AE0D-DC62-4389-B39A-B6712B5CE440}" presName="pictRect" presStyleLbl="node1" presStyleIdx="10" presStyleCnt="1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</dgm:pt>
    <dgm:pt modelId="{79684659-1FCE-452A-BE4F-EF5EE531E4A9}" type="pres">
      <dgm:prSet presAssocID="{9712AE0D-DC62-4389-B39A-B6712B5CE440}" presName="textRect" presStyleLbl="revTx" presStyleIdx="10" presStyleCnt="16">
        <dgm:presLayoutVars>
          <dgm:bulletEnabled val="1"/>
        </dgm:presLayoutVars>
      </dgm:prSet>
      <dgm:spPr/>
    </dgm:pt>
    <dgm:pt modelId="{4EC81111-10EC-404E-9598-31D2589E3FD0}" type="pres">
      <dgm:prSet presAssocID="{B6AA9735-3558-40C6-99E6-BD144BDCD971}" presName="sibTrans" presStyleLbl="sibTrans2D1" presStyleIdx="0" presStyleCnt="0"/>
      <dgm:spPr/>
    </dgm:pt>
    <dgm:pt modelId="{E3BEA789-9893-4FF6-A9AE-205BA45B12D1}" type="pres">
      <dgm:prSet presAssocID="{FD04D182-03CA-4B89-B8B0-896C4414D721}" presName="compNode" presStyleCnt="0"/>
      <dgm:spPr/>
    </dgm:pt>
    <dgm:pt modelId="{38A29A77-7234-4B43-81B8-1A05A9334954}" type="pres">
      <dgm:prSet presAssocID="{FD04D182-03CA-4B89-B8B0-896C4414D721}" presName="pictRect" presStyleLbl="node1" presStyleIdx="11" presStyleCnt="16"/>
      <dgm:spPr>
        <a:blipFill>
          <a:blip xmlns:r="http://schemas.openxmlformats.org/officeDocument/2006/relationships"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</dgm:pt>
    <dgm:pt modelId="{06265B83-E9F7-4CB4-90CB-27A6EC1C5259}" type="pres">
      <dgm:prSet presAssocID="{FD04D182-03CA-4B89-B8B0-896C4414D721}" presName="textRect" presStyleLbl="revTx" presStyleIdx="11" presStyleCnt="16">
        <dgm:presLayoutVars>
          <dgm:bulletEnabled val="1"/>
        </dgm:presLayoutVars>
      </dgm:prSet>
      <dgm:spPr/>
    </dgm:pt>
    <dgm:pt modelId="{554B2104-CF41-478E-8A77-CD7FBA911B4E}" type="pres">
      <dgm:prSet presAssocID="{CE01CC0E-5437-4C02-B163-87F4C77F6EC3}" presName="sibTrans" presStyleLbl="sibTrans2D1" presStyleIdx="0" presStyleCnt="0"/>
      <dgm:spPr/>
    </dgm:pt>
    <dgm:pt modelId="{65043140-BDA1-4253-BE3A-A936253C6EEA}" type="pres">
      <dgm:prSet presAssocID="{890E4771-8C35-488D-85DD-B4C736EE61CF}" presName="compNode" presStyleCnt="0"/>
      <dgm:spPr/>
    </dgm:pt>
    <dgm:pt modelId="{7CBA60AE-7CC9-4746-82EE-0D50F69050AD}" type="pres">
      <dgm:prSet presAssocID="{890E4771-8C35-488D-85DD-B4C736EE61CF}" presName="pictRect" presStyleLbl="node1" presStyleIdx="12" presStyleCnt="16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</dgm:pt>
    <dgm:pt modelId="{93B70299-DDB1-42C9-BB93-3938E08D1844}" type="pres">
      <dgm:prSet presAssocID="{890E4771-8C35-488D-85DD-B4C736EE61CF}" presName="textRect" presStyleLbl="revTx" presStyleIdx="12" presStyleCnt="16">
        <dgm:presLayoutVars>
          <dgm:bulletEnabled val="1"/>
        </dgm:presLayoutVars>
      </dgm:prSet>
      <dgm:spPr/>
    </dgm:pt>
    <dgm:pt modelId="{F3664086-A9D0-4960-9BED-E12C23A2A9CA}" type="pres">
      <dgm:prSet presAssocID="{2BB3D812-1804-4E4E-9624-F8EEC2777F9F}" presName="sibTrans" presStyleLbl="sibTrans2D1" presStyleIdx="0" presStyleCnt="0"/>
      <dgm:spPr/>
    </dgm:pt>
    <dgm:pt modelId="{6A1492D1-53D0-49CF-BE88-E07FDFAE10C7}" type="pres">
      <dgm:prSet presAssocID="{4C215AE2-7728-4A19-9B86-E1A234350E8C}" presName="compNode" presStyleCnt="0"/>
      <dgm:spPr/>
    </dgm:pt>
    <dgm:pt modelId="{C80B41F7-0D3F-4407-B5B9-2C7FCC4F9DCD}" type="pres">
      <dgm:prSet presAssocID="{4C215AE2-7728-4A19-9B86-E1A234350E8C}" presName="pictRect" presStyleLbl="node1" presStyleIdx="13" presStyleCnt="16"/>
      <dgm:spPr>
        <a:blipFill>
          <a:blip xmlns:r="http://schemas.openxmlformats.org/officeDocument/2006/relationships"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</dgm:pt>
    <dgm:pt modelId="{BCECEDCE-72D6-4B19-876F-7BDB67C185DB}" type="pres">
      <dgm:prSet presAssocID="{4C215AE2-7728-4A19-9B86-E1A234350E8C}" presName="textRect" presStyleLbl="revTx" presStyleIdx="13" presStyleCnt="16">
        <dgm:presLayoutVars>
          <dgm:bulletEnabled val="1"/>
        </dgm:presLayoutVars>
      </dgm:prSet>
      <dgm:spPr/>
    </dgm:pt>
    <dgm:pt modelId="{2A67B04B-87D5-412B-AD12-9BB896742ABD}" type="pres">
      <dgm:prSet presAssocID="{B2554FE5-3EAF-467C-B56E-342CCDB913A2}" presName="sibTrans" presStyleLbl="sibTrans2D1" presStyleIdx="0" presStyleCnt="0"/>
      <dgm:spPr/>
    </dgm:pt>
    <dgm:pt modelId="{B1759972-C374-4F01-BD84-F7978E0FC64E}" type="pres">
      <dgm:prSet presAssocID="{8C1B5884-25C8-4A39-AEE1-FA4D79A7F892}" presName="compNode" presStyleCnt="0"/>
      <dgm:spPr/>
    </dgm:pt>
    <dgm:pt modelId="{1C633862-9778-498E-BB73-BC3FB188AE4E}" type="pres">
      <dgm:prSet presAssocID="{8C1B5884-25C8-4A39-AEE1-FA4D79A7F892}" presName="pictRect" presStyleLbl="node1" presStyleIdx="14" presStyleCnt="16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</dgm:pt>
    <dgm:pt modelId="{D6859C9C-B080-431D-9E36-4B8606E2C3CF}" type="pres">
      <dgm:prSet presAssocID="{8C1B5884-25C8-4A39-AEE1-FA4D79A7F892}" presName="textRect" presStyleLbl="revTx" presStyleIdx="14" presStyleCnt="16">
        <dgm:presLayoutVars>
          <dgm:bulletEnabled val="1"/>
        </dgm:presLayoutVars>
      </dgm:prSet>
      <dgm:spPr/>
    </dgm:pt>
    <dgm:pt modelId="{2A296165-79F4-40BE-9C81-C60694CC0B01}" type="pres">
      <dgm:prSet presAssocID="{1DD02FD3-F287-40AA-AE9F-C6F5E1F22841}" presName="sibTrans" presStyleLbl="sibTrans2D1" presStyleIdx="0" presStyleCnt="0"/>
      <dgm:spPr/>
    </dgm:pt>
    <dgm:pt modelId="{1743E0E7-CE68-4E88-9C46-8730B83E6187}" type="pres">
      <dgm:prSet presAssocID="{BFF3A873-D44E-4088-8704-2CFE3C9F7A2E}" presName="compNode" presStyleCnt="0"/>
      <dgm:spPr/>
    </dgm:pt>
    <dgm:pt modelId="{38A7975A-B72E-42A3-8040-DE3BDFBF976D}" type="pres">
      <dgm:prSet presAssocID="{BFF3A873-D44E-4088-8704-2CFE3C9F7A2E}" presName="pictRect" presStyleLbl="node1" presStyleIdx="15" presStyleCnt="16"/>
      <dgm:spPr>
        <a:blipFill>
          <a:blip xmlns:r="http://schemas.openxmlformats.org/officeDocument/2006/relationships"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</dgm:pt>
    <dgm:pt modelId="{D62C67D4-1575-4459-9F6F-6C1613141F37}" type="pres">
      <dgm:prSet presAssocID="{BFF3A873-D44E-4088-8704-2CFE3C9F7A2E}" presName="textRect" presStyleLbl="revTx" presStyleIdx="15" presStyleCnt="16">
        <dgm:presLayoutVars>
          <dgm:bulletEnabled val="1"/>
        </dgm:presLayoutVars>
      </dgm:prSet>
      <dgm:spPr/>
    </dgm:pt>
  </dgm:ptLst>
  <dgm:cxnLst>
    <dgm:cxn modelId="{DB363D01-42FF-45FB-8FA1-F80C6698B463}" type="presOf" srcId="{9712AE0D-DC62-4389-B39A-B6712B5CE440}" destId="{79684659-1FCE-452A-BE4F-EF5EE531E4A9}" srcOrd="0" destOrd="0" presId="urn:microsoft.com/office/officeart/2005/8/layout/pList1"/>
    <dgm:cxn modelId="{833C8307-DA91-4C70-B8B7-68B9045D1A14}" type="presOf" srcId="{ADB21DE7-78B7-46E0-94F1-1F8AC9B08362}" destId="{9C7F6C66-4247-44CD-914C-349BB24BDCBD}" srcOrd="0" destOrd="0" presId="urn:microsoft.com/office/officeart/2005/8/layout/pList1"/>
    <dgm:cxn modelId="{62C40E0F-03C5-485B-B455-666E0BB035D2}" srcId="{190B5B62-060F-459A-ACD2-7A1A9CD407BE}" destId="{A5EDE2B5-A1FF-4081-94BF-A48C4EC76F65}" srcOrd="7" destOrd="0" parTransId="{26AC42AD-0C88-4DB9-B812-C95DA0AF4683}" sibTransId="{C1A669BB-33AB-442C-8656-F7713E779DFA}"/>
    <dgm:cxn modelId="{C99AB412-B384-4350-A612-EDA137B8F92E}" type="presOf" srcId="{A5EDE2B5-A1FF-4081-94BF-A48C4EC76F65}" destId="{1AA42085-87A7-4CEB-B9EA-DB6B2CADEDE9}" srcOrd="0" destOrd="0" presId="urn:microsoft.com/office/officeart/2005/8/layout/pList1"/>
    <dgm:cxn modelId="{135B9015-BE03-474D-8563-74511C9F210E}" type="presOf" srcId="{BA3BE7F5-D196-4EB7-A120-1201B7EB7B03}" destId="{A0CC9A30-8F59-4BF5-AB70-2DD16A772509}" srcOrd="0" destOrd="0" presId="urn:microsoft.com/office/officeart/2005/8/layout/pList1"/>
    <dgm:cxn modelId="{C3DDAE1A-EE7E-4524-A04A-F81848173288}" srcId="{190B5B62-060F-459A-ACD2-7A1A9CD407BE}" destId="{87868282-BB9A-45EF-A63B-BBAAFAB76B53}" srcOrd="0" destOrd="0" parTransId="{5DD1EA61-D0FF-4058-8917-B19685724202}" sibTransId="{3D3BC42D-876A-437A-A284-C7A9D1D0E125}"/>
    <dgm:cxn modelId="{A945462C-29E4-4121-A1A5-1C5927B1B746}" srcId="{190B5B62-060F-459A-ACD2-7A1A9CD407BE}" destId="{7B94B439-6928-4B32-8BC4-FA57A310B759}" srcOrd="8" destOrd="0" parTransId="{1F0E1807-D794-4CE4-9A8A-B5A76AE0D315}" sibTransId="{A9E5BE16-AEB3-489B-9F1D-0D056AD51EFD}"/>
    <dgm:cxn modelId="{BB5F902D-7036-490F-BBED-6226C5603249}" srcId="{190B5B62-060F-459A-ACD2-7A1A9CD407BE}" destId="{890E4771-8C35-488D-85DD-B4C736EE61CF}" srcOrd="12" destOrd="0" parTransId="{D1D3C9B1-AE60-4FA7-9DF3-65798837B7E0}" sibTransId="{2BB3D812-1804-4E4E-9624-F8EEC2777F9F}"/>
    <dgm:cxn modelId="{BDB4022E-6085-4870-8B0F-8E561434A551}" type="presOf" srcId="{7B94B439-6928-4B32-8BC4-FA57A310B759}" destId="{5737EE85-E6C0-45BF-B336-B96F095C25B0}" srcOrd="0" destOrd="0" presId="urn:microsoft.com/office/officeart/2005/8/layout/pList1"/>
    <dgm:cxn modelId="{A34EDE31-A7F7-4EA2-A476-2CAE30B5197B}" type="presOf" srcId="{FD04D182-03CA-4B89-B8B0-896C4414D721}" destId="{06265B83-E9F7-4CB4-90CB-27A6EC1C5259}" srcOrd="0" destOrd="0" presId="urn:microsoft.com/office/officeart/2005/8/layout/pList1"/>
    <dgm:cxn modelId="{DCC04438-DFF7-4BB8-A32E-741F6C682F68}" type="presOf" srcId="{CE01CC0E-5437-4C02-B163-87F4C77F6EC3}" destId="{554B2104-CF41-478E-8A77-CD7FBA911B4E}" srcOrd="0" destOrd="0" presId="urn:microsoft.com/office/officeart/2005/8/layout/pList1"/>
    <dgm:cxn modelId="{9453873F-A0D6-4E9B-903D-D1CC214E57C7}" type="presOf" srcId="{4D1A2F25-8270-4AA5-B05C-CB96AC41E854}" destId="{3AE86791-1D2A-4030-9C45-92ACC96D465A}" srcOrd="0" destOrd="0" presId="urn:microsoft.com/office/officeart/2005/8/layout/pList1"/>
    <dgm:cxn modelId="{F5F3F83F-46C6-4EFA-872E-9790091568A8}" srcId="{190B5B62-060F-459A-ACD2-7A1A9CD407BE}" destId="{4C215AE2-7728-4A19-9B86-E1A234350E8C}" srcOrd="13" destOrd="0" parTransId="{744265F0-A8FB-413B-A465-DDADBD231CAE}" sibTransId="{B2554FE5-3EAF-467C-B56E-342CCDB913A2}"/>
    <dgm:cxn modelId="{816E9140-4110-476C-ABB0-69CBCA8FE8CD}" srcId="{190B5B62-060F-459A-ACD2-7A1A9CD407BE}" destId="{EE8E46A6-DBDF-45E8-9CCE-FFD0AAC9345B}" srcOrd="3" destOrd="0" parTransId="{C98335A8-2B98-44D0-ADDF-B02F2BFE9A7B}" sibTransId="{CC343AB7-4095-444A-A70A-A842B5C2D6E7}"/>
    <dgm:cxn modelId="{50B81760-5C70-4792-A8F7-C3703148A695}" type="presOf" srcId="{576B5435-2D81-4C27-A409-FAB2746FAD49}" destId="{EE703AC7-D25D-4984-803E-25576956C534}" srcOrd="0" destOrd="0" presId="urn:microsoft.com/office/officeart/2005/8/layout/pList1"/>
    <dgm:cxn modelId="{8AD92163-32BA-496A-9AA4-7D60F55258DB}" type="presOf" srcId="{E8B66D6B-B445-402A-ABA0-10F0AE8ABF06}" destId="{0A8127E9-52F0-40C5-85F0-AA9B5C364884}" srcOrd="0" destOrd="0" presId="urn:microsoft.com/office/officeart/2005/8/layout/pList1"/>
    <dgm:cxn modelId="{13512647-9C97-4348-9304-951E92642B1D}" type="presOf" srcId="{3D3BC42D-876A-437A-A284-C7A9D1D0E125}" destId="{2F9111DB-874D-411F-B27A-2D3DF27BE4D4}" srcOrd="0" destOrd="0" presId="urn:microsoft.com/office/officeart/2005/8/layout/pList1"/>
    <dgm:cxn modelId="{C8A2F867-9C97-47E2-A3D8-F6985D64E53C}" type="presOf" srcId="{EE8E46A6-DBDF-45E8-9CCE-FFD0AAC9345B}" destId="{38874976-67EB-4EA2-9ECB-F1BD81CB59A5}" srcOrd="0" destOrd="0" presId="urn:microsoft.com/office/officeart/2005/8/layout/pList1"/>
    <dgm:cxn modelId="{4B294C6C-6E98-438B-8581-5A260826218C}" srcId="{190B5B62-060F-459A-ACD2-7A1A9CD407BE}" destId="{9712AE0D-DC62-4389-B39A-B6712B5CE440}" srcOrd="10" destOrd="0" parTransId="{65471063-21B1-49DF-BC29-A6D3E34D0809}" sibTransId="{B6AA9735-3558-40C6-99E6-BD144BDCD971}"/>
    <dgm:cxn modelId="{85A26671-0D59-4227-BB73-A872CDB5F78D}" type="presOf" srcId="{87868282-BB9A-45EF-A63B-BBAAFAB76B53}" destId="{118F2470-2ACF-4ACB-9722-5ACBEC5CC128}" srcOrd="0" destOrd="0" presId="urn:microsoft.com/office/officeart/2005/8/layout/pList1"/>
    <dgm:cxn modelId="{109E0754-6365-4E86-8291-68DCE3D6EEB8}" type="presOf" srcId="{A9E5BE16-AEB3-489B-9F1D-0D056AD51EFD}" destId="{7645E7A3-E781-413B-97BA-5B65C6209D19}" srcOrd="0" destOrd="0" presId="urn:microsoft.com/office/officeart/2005/8/layout/pList1"/>
    <dgm:cxn modelId="{0BA2CB77-0137-4906-AD3F-7A029415AEFA}" type="presOf" srcId="{A1B633EF-A130-4356-8585-4F710863DB36}" destId="{58F6C824-40D2-42E8-A970-A63F7613C947}" srcOrd="0" destOrd="0" presId="urn:microsoft.com/office/officeart/2005/8/layout/pList1"/>
    <dgm:cxn modelId="{F8D8FA59-E426-41BC-A574-31FE887D24C4}" srcId="{190B5B62-060F-459A-ACD2-7A1A9CD407BE}" destId="{2F3F4CB0-F3F1-4EF8-AEA8-F534DBC0367F}" srcOrd="9" destOrd="0" parTransId="{6F5845B9-487C-43E7-B4D5-59E7CA33A892}" sibTransId="{C69276E6-F36A-42D9-96EC-7263856E9DB3}"/>
    <dgm:cxn modelId="{2F93247A-BF9A-4F89-90CC-56D828189B69}" srcId="{190B5B62-060F-459A-ACD2-7A1A9CD407BE}" destId="{576B5435-2D81-4C27-A409-FAB2746FAD49}" srcOrd="5" destOrd="0" parTransId="{65CE92D8-5D66-4050-BE0E-D7A4C4B4D2A3}" sibTransId="{BA3BE7F5-D196-4EB7-A120-1201B7EB7B03}"/>
    <dgm:cxn modelId="{FB90915A-AFC3-45DA-AB98-318C54FEFD30}" type="presOf" srcId="{B2554FE5-3EAF-467C-B56E-342CCDB913A2}" destId="{2A67B04B-87D5-412B-AD12-9BB896742ABD}" srcOrd="0" destOrd="0" presId="urn:microsoft.com/office/officeart/2005/8/layout/pList1"/>
    <dgm:cxn modelId="{DEAE1B90-849B-4EFE-93E7-41FA5AECCD0F}" srcId="{190B5B62-060F-459A-ACD2-7A1A9CD407BE}" destId="{4D1A2F25-8270-4AA5-B05C-CB96AC41E854}" srcOrd="6" destOrd="0" parTransId="{C0521977-1F07-4F4B-B0C5-E1C2AEF37513}" sibTransId="{2146144D-D313-4274-AF69-37A8611C3758}"/>
    <dgm:cxn modelId="{09BF9694-AADA-4295-9FD3-523A2928C87D}" type="presOf" srcId="{CC343AB7-4095-444A-A70A-A842B5C2D6E7}" destId="{4BE20ECC-341E-4477-85F6-A68B7CBF3A2C}" srcOrd="0" destOrd="0" presId="urn:microsoft.com/office/officeart/2005/8/layout/pList1"/>
    <dgm:cxn modelId="{E08F3795-9D45-4507-84EA-54E6128B7209}" type="presOf" srcId="{C69276E6-F36A-42D9-96EC-7263856E9DB3}" destId="{CC46D32F-72D1-4F3C-9F2C-8370110B388D}" srcOrd="0" destOrd="0" presId="urn:microsoft.com/office/officeart/2005/8/layout/pList1"/>
    <dgm:cxn modelId="{ABD1229D-7A1B-465D-9333-FD9C9832330A}" type="presOf" srcId="{579F80D7-3C30-4894-8CD4-5F7623A6C1F1}" destId="{D76E90D3-102F-40E2-9C9B-83869DE3AF69}" srcOrd="0" destOrd="0" presId="urn:microsoft.com/office/officeart/2005/8/layout/pList1"/>
    <dgm:cxn modelId="{914FE69F-2FED-4478-A476-74018DDBB7AD}" type="presOf" srcId="{1DD02FD3-F287-40AA-AE9F-C6F5E1F22841}" destId="{2A296165-79F4-40BE-9C81-C60694CC0B01}" srcOrd="0" destOrd="0" presId="urn:microsoft.com/office/officeart/2005/8/layout/pList1"/>
    <dgm:cxn modelId="{FA725BA0-2441-45D5-ADAE-C277562F5DFB}" type="presOf" srcId="{8C1B5884-25C8-4A39-AEE1-FA4D79A7F892}" destId="{D6859C9C-B080-431D-9E36-4B8606E2C3CF}" srcOrd="0" destOrd="0" presId="urn:microsoft.com/office/officeart/2005/8/layout/pList1"/>
    <dgm:cxn modelId="{E0E16FA3-0388-4969-84D4-342F735F1337}" type="presOf" srcId="{BFF3A873-D44E-4088-8704-2CFE3C9F7A2E}" destId="{D62C67D4-1575-4459-9F6F-6C1613141F37}" srcOrd="0" destOrd="0" presId="urn:microsoft.com/office/officeart/2005/8/layout/pList1"/>
    <dgm:cxn modelId="{CE6B10A7-4EE9-430B-BA2F-6D959FAB1711}" type="presOf" srcId="{C1A669BB-33AB-442C-8656-F7713E779DFA}" destId="{FD6A6C37-05B4-4FFC-BF8A-976A023788A4}" srcOrd="0" destOrd="0" presId="urn:microsoft.com/office/officeart/2005/8/layout/pList1"/>
    <dgm:cxn modelId="{02F5BABA-66A2-4E89-9359-9341E319B63E}" type="presOf" srcId="{2F3F4CB0-F3F1-4EF8-AEA8-F534DBC0367F}" destId="{1B35CECA-9FBE-4357-BAA2-286491B0CC8A}" srcOrd="0" destOrd="0" presId="urn:microsoft.com/office/officeart/2005/8/layout/pList1"/>
    <dgm:cxn modelId="{F9E103C6-DE5F-49D5-A900-3F62E51C7D15}" type="presOf" srcId="{190B5B62-060F-459A-ACD2-7A1A9CD407BE}" destId="{9C3CE479-738B-43BB-9477-316C5DD3DB8D}" srcOrd="0" destOrd="0" presId="urn:microsoft.com/office/officeart/2005/8/layout/pList1"/>
    <dgm:cxn modelId="{32C830C9-DBEE-4BFD-906E-8A932C4B8B7F}" type="presOf" srcId="{4C215AE2-7728-4A19-9B86-E1A234350E8C}" destId="{BCECEDCE-72D6-4B19-876F-7BDB67C185DB}" srcOrd="0" destOrd="0" presId="urn:microsoft.com/office/officeart/2005/8/layout/pList1"/>
    <dgm:cxn modelId="{782A86CB-73B5-4937-A8C7-634041F4195F}" srcId="{190B5B62-060F-459A-ACD2-7A1A9CD407BE}" destId="{579F80D7-3C30-4894-8CD4-5F7623A6C1F1}" srcOrd="1" destOrd="0" parTransId="{CB80FD9D-2879-4B66-A5D2-1576533209F0}" sibTransId="{ADB21DE7-78B7-46E0-94F1-1F8AC9B08362}"/>
    <dgm:cxn modelId="{A137BFCE-9A8A-473C-82A6-16DA0F10CE4D}" type="presOf" srcId="{378B2B5B-EF38-4673-86B9-9D6697521961}" destId="{8592A4C7-8729-41DC-A7E3-25E7DF9F95B2}" srcOrd="0" destOrd="0" presId="urn:microsoft.com/office/officeart/2005/8/layout/pList1"/>
    <dgm:cxn modelId="{6664FCCE-4A5F-4052-B5DB-2FF9EF5139FB}" type="presOf" srcId="{B7C40CDC-BCB7-45CA-AFA0-4A901FF4D76B}" destId="{E6144DE5-1E35-4477-B280-72D69BB52A58}" srcOrd="0" destOrd="0" presId="urn:microsoft.com/office/officeart/2005/8/layout/pList1"/>
    <dgm:cxn modelId="{0BCDEFD3-1569-4F30-83E8-42DFE8EDC197}" type="presOf" srcId="{2BB3D812-1804-4E4E-9624-F8EEC2777F9F}" destId="{F3664086-A9D0-4960-9BED-E12C23A2A9CA}" srcOrd="0" destOrd="0" presId="urn:microsoft.com/office/officeart/2005/8/layout/pList1"/>
    <dgm:cxn modelId="{EDCC5AD4-FE14-41D5-BEA4-1ADC3CAD3EDD}" type="presOf" srcId="{B6AA9735-3558-40C6-99E6-BD144BDCD971}" destId="{4EC81111-10EC-404E-9598-31D2589E3FD0}" srcOrd="0" destOrd="0" presId="urn:microsoft.com/office/officeart/2005/8/layout/pList1"/>
    <dgm:cxn modelId="{BF6108DB-D7F2-4A68-B158-987C68D7307F}" srcId="{190B5B62-060F-459A-ACD2-7A1A9CD407BE}" destId="{378B2B5B-EF38-4673-86B9-9D6697521961}" srcOrd="4" destOrd="0" parTransId="{2322B3B9-723A-4764-ABFB-56C7E33E6839}" sibTransId="{A1B633EF-A130-4356-8585-4F710863DB36}"/>
    <dgm:cxn modelId="{60994CE0-E5CE-432B-8BA9-ED1FDC187561}" srcId="{190B5B62-060F-459A-ACD2-7A1A9CD407BE}" destId="{B7C40CDC-BCB7-45CA-AFA0-4A901FF4D76B}" srcOrd="2" destOrd="0" parTransId="{FA391277-E2B8-4E78-88B9-2944B8223488}" sibTransId="{E8B66D6B-B445-402A-ABA0-10F0AE8ABF06}"/>
    <dgm:cxn modelId="{5F3CBDE0-5E65-47A3-98DF-FE1FA0592D0D}" srcId="{190B5B62-060F-459A-ACD2-7A1A9CD407BE}" destId="{BFF3A873-D44E-4088-8704-2CFE3C9F7A2E}" srcOrd="15" destOrd="0" parTransId="{8A7E3008-343C-471D-BAE1-ACE29AED44D0}" sibTransId="{C606BD28-9A05-4BD2-B79F-A2A6EEF0845D}"/>
    <dgm:cxn modelId="{FE8D55E8-479B-4113-93EB-3CC2E8A4D456}" type="presOf" srcId="{2146144D-D313-4274-AF69-37A8611C3758}" destId="{7C33A52C-2AA2-4B0B-8678-14C4E5985B18}" srcOrd="0" destOrd="0" presId="urn:microsoft.com/office/officeart/2005/8/layout/pList1"/>
    <dgm:cxn modelId="{745431EB-B93F-4B8F-BA4C-D5904A34AD9E}" srcId="{190B5B62-060F-459A-ACD2-7A1A9CD407BE}" destId="{8C1B5884-25C8-4A39-AEE1-FA4D79A7F892}" srcOrd="14" destOrd="0" parTransId="{F628BBE4-E22A-4AC7-B6D4-9731A1197D3F}" sibTransId="{1DD02FD3-F287-40AA-AE9F-C6F5E1F22841}"/>
    <dgm:cxn modelId="{52334BEB-1A53-43E8-AA89-2C24801842E5}" srcId="{190B5B62-060F-459A-ACD2-7A1A9CD407BE}" destId="{FD04D182-03CA-4B89-B8B0-896C4414D721}" srcOrd="11" destOrd="0" parTransId="{455690CB-B3B3-420E-B7F0-561373A89A7B}" sibTransId="{CE01CC0E-5437-4C02-B163-87F4C77F6EC3}"/>
    <dgm:cxn modelId="{B1E6CEF2-334A-4525-B812-D3D7470B4F6D}" type="presOf" srcId="{890E4771-8C35-488D-85DD-B4C736EE61CF}" destId="{93B70299-DDB1-42C9-BB93-3938E08D1844}" srcOrd="0" destOrd="0" presId="urn:microsoft.com/office/officeart/2005/8/layout/pList1"/>
    <dgm:cxn modelId="{EC3C4BF2-1C4C-4816-9FFB-5707347E5803}" type="presParOf" srcId="{9C3CE479-738B-43BB-9477-316C5DD3DB8D}" destId="{4DBD1505-AF7B-4BD9-9167-6EABC1BC2134}" srcOrd="0" destOrd="0" presId="urn:microsoft.com/office/officeart/2005/8/layout/pList1"/>
    <dgm:cxn modelId="{986F62A0-9F2A-4E59-B3E2-62490B826234}" type="presParOf" srcId="{4DBD1505-AF7B-4BD9-9167-6EABC1BC2134}" destId="{FF56A409-762D-48C4-BBA4-B540E14839F5}" srcOrd="0" destOrd="0" presId="urn:microsoft.com/office/officeart/2005/8/layout/pList1"/>
    <dgm:cxn modelId="{CA1A8C18-441F-4AA9-AE54-11DB836813B5}" type="presParOf" srcId="{4DBD1505-AF7B-4BD9-9167-6EABC1BC2134}" destId="{118F2470-2ACF-4ACB-9722-5ACBEC5CC128}" srcOrd="1" destOrd="0" presId="urn:microsoft.com/office/officeart/2005/8/layout/pList1"/>
    <dgm:cxn modelId="{16A22EDA-7C75-49F7-A9DA-22A689401B28}" type="presParOf" srcId="{9C3CE479-738B-43BB-9477-316C5DD3DB8D}" destId="{2F9111DB-874D-411F-B27A-2D3DF27BE4D4}" srcOrd="1" destOrd="0" presId="urn:microsoft.com/office/officeart/2005/8/layout/pList1"/>
    <dgm:cxn modelId="{7725E47F-013C-4EAE-9B73-F9110DC55DB7}" type="presParOf" srcId="{9C3CE479-738B-43BB-9477-316C5DD3DB8D}" destId="{657E97B3-A3AA-4F34-B60F-7AB0F682CEBF}" srcOrd="2" destOrd="0" presId="urn:microsoft.com/office/officeart/2005/8/layout/pList1"/>
    <dgm:cxn modelId="{879C20AA-FC94-4DD3-A501-1F28A35B4524}" type="presParOf" srcId="{657E97B3-A3AA-4F34-B60F-7AB0F682CEBF}" destId="{23E519FD-B629-4F64-AC89-E18965FC4710}" srcOrd="0" destOrd="0" presId="urn:microsoft.com/office/officeart/2005/8/layout/pList1"/>
    <dgm:cxn modelId="{56D83ECC-D5E3-404C-91CA-A15CB19999B8}" type="presParOf" srcId="{657E97B3-A3AA-4F34-B60F-7AB0F682CEBF}" destId="{D76E90D3-102F-40E2-9C9B-83869DE3AF69}" srcOrd="1" destOrd="0" presId="urn:microsoft.com/office/officeart/2005/8/layout/pList1"/>
    <dgm:cxn modelId="{4133A9B8-D9C7-453C-A533-EA986C4D2C1B}" type="presParOf" srcId="{9C3CE479-738B-43BB-9477-316C5DD3DB8D}" destId="{9C7F6C66-4247-44CD-914C-349BB24BDCBD}" srcOrd="3" destOrd="0" presId="urn:microsoft.com/office/officeart/2005/8/layout/pList1"/>
    <dgm:cxn modelId="{1AA70337-D152-4C91-ADE0-F27B70A40A68}" type="presParOf" srcId="{9C3CE479-738B-43BB-9477-316C5DD3DB8D}" destId="{E809C165-0D8C-44A8-92DE-76A010076E20}" srcOrd="4" destOrd="0" presId="urn:microsoft.com/office/officeart/2005/8/layout/pList1"/>
    <dgm:cxn modelId="{F0234139-E2E3-4244-A64B-1A7E7CBFF5F9}" type="presParOf" srcId="{E809C165-0D8C-44A8-92DE-76A010076E20}" destId="{0631FE6E-2931-4EA7-9909-C28165430F95}" srcOrd="0" destOrd="0" presId="urn:microsoft.com/office/officeart/2005/8/layout/pList1"/>
    <dgm:cxn modelId="{69CD1BAF-56C5-4EE7-98EA-32E84C8E81FE}" type="presParOf" srcId="{E809C165-0D8C-44A8-92DE-76A010076E20}" destId="{E6144DE5-1E35-4477-B280-72D69BB52A58}" srcOrd="1" destOrd="0" presId="urn:microsoft.com/office/officeart/2005/8/layout/pList1"/>
    <dgm:cxn modelId="{3D481C59-4CCF-4749-B71D-040A35650BFA}" type="presParOf" srcId="{9C3CE479-738B-43BB-9477-316C5DD3DB8D}" destId="{0A8127E9-52F0-40C5-85F0-AA9B5C364884}" srcOrd="5" destOrd="0" presId="urn:microsoft.com/office/officeart/2005/8/layout/pList1"/>
    <dgm:cxn modelId="{881F7CA4-B17C-4DE3-B606-F2FA7BA1D932}" type="presParOf" srcId="{9C3CE479-738B-43BB-9477-316C5DD3DB8D}" destId="{983342C2-FFDC-4A7E-9213-D65AC7D1BDD0}" srcOrd="6" destOrd="0" presId="urn:microsoft.com/office/officeart/2005/8/layout/pList1"/>
    <dgm:cxn modelId="{4818D692-A083-46A9-8380-73BF72DCAF4D}" type="presParOf" srcId="{983342C2-FFDC-4A7E-9213-D65AC7D1BDD0}" destId="{7C4F544C-916A-4DC5-A78A-44B203FB8EEC}" srcOrd="0" destOrd="0" presId="urn:microsoft.com/office/officeart/2005/8/layout/pList1"/>
    <dgm:cxn modelId="{B88069FD-BA98-4FF8-A086-1481F3B2838E}" type="presParOf" srcId="{983342C2-FFDC-4A7E-9213-D65AC7D1BDD0}" destId="{38874976-67EB-4EA2-9ECB-F1BD81CB59A5}" srcOrd="1" destOrd="0" presId="urn:microsoft.com/office/officeart/2005/8/layout/pList1"/>
    <dgm:cxn modelId="{9CFFAA5F-9974-45BA-A620-39DEE1622349}" type="presParOf" srcId="{9C3CE479-738B-43BB-9477-316C5DD3DB8D}" destId="{4BE20ECC-341E-4477-85F6-A68B7CBF3A2C}" srcOrd="7" destOrd="0" presId="urn:microsoft.com/office/officeart/2005/8/layout/pList1"/>
    <dgm:cxn modelId="{F303EA79-1808-4B80-9096-C55955C127A8}" type="presParOf" srcId="{9C3CE479-738B-43BB-9477-316C5DD3DB8D}" destId="{A3012DA3-11ED-418B-BD8F-39049AFE022E}" srcOrd="8" destOrd="0" presId="urn:microsoft.com/office/officeart/2005/8/layout/pList1"/>
    <dgm:cxn modelId="{B1E76163-55EF-4EAE-B58E-5020E29B8EF8}" type="presParOf" srcId="{A3012DA3-11ED-418B-BD8F-39049AFE022E}" destId="{D3507C84-79F4-4735-B1E5-9690826B151C}" srcOrd="0" destOrd="0" presId="urn:microsoft.com/office/officeart/2005/8/layout/pList1"/>
    <dgm:cxn modelId="{B651E820-7D34-404E-B6F1-E1D896015855}" type="presParOf" srcId="{A3012DA3-11ED-418B-BD8F-39049AFE022E}" destId="{8592A4C7-8729-41DC-A7E3-25E7DF9F95B2}" srcOrd="1" destOrd="0" presId="urn:microsoft.com/office/officeart/2005/8/layout/pList1"/>
    <dgm:cxn modelId="{28025113-85FD-41BB-AB91-6F26394ED496}" type="presParOf" srcId="{9C3CE479-738B-43BB-9477-316C5DD3DB8D}" destId="{58F6C824-40D2-42E8-A970-A63F7613C947}" srcOrd="9" destOrd="0" presId="urn:microsoft.com/office/officeart/2005/8/layout/pList1"/>
    <dgm:cxn modelId="{8B293E37-2198-401F-A88B-F00A1273ECB4}" type="presParOf" srcId="{9C3CE479-738B-43BB-9477-316C5DD3DB8D}" destId="{37AFE5F4-2D44-425D-AF36-56DFA604E2C3}" srcOrd="10" destOrd="0" presId="urn:microsoft.com/office/officeart/2005/8/layout/pList1"/>
    <dgm:cxn modelId="{DDD38009-ED6D-4DEE-BD88-9D6F611A8F5F}" type="presParOf" srcId="{37AFE5F4-2D44-425D-AF36-56DFA604E2C3}" destId="{2C359066-04E9-4AA9-BF90-18CB043E5B3C}" srcOrd="0" destOrd="0" presId="urn:microsoft.com/office/officeart/2005/8/layout/pList1"/>
    <dgm:cxn modelId="{799181BE-8746-4B28-B509-3C8B31B537E1}" type="presParOf" srcId="{37AFE5F4-2D44-425D-AF36-56DFA604E2C3}" destId="{EE703AC7-D25D-4984-803E-25576956C534}" srcOrd="1" destOrd="0" presId="urn:microsoft.com/office/officeart/2005/8/layout/pList1"/>
    <dgm:cxn modelId="{07BB9A13-DC4A-40F5-A80E-E97ED7543E2E}" type="presParOf" srcId="{9C3CE479-738B-43BB-9477-316C5DD3DB8D}" destId="{A0CC9A30-8F59-4BF5-AB70-2DD16A772509}" srcOrd="11" destOrd="0" presId="urn:microsoft.com/office/officeart/2005/8/layout/pList1"/>
    <dgm:cxn modelId="{975CF449-A461-4F31-937A-6B1DE3E8661F}" type="presParOf" srcId="{9C3CE479-738B-43BB-9477-316C5DD3DB8D}" destId="{C0772FCB-E524-401D-8606-E7269D4124ED}" srcOrd="12" destOrd="0" presId="urn:microsoft.com/office/officeart/2005/8/layout/pList1"/>
    <dgm:cxn modelId="{E4762BE8-9922-484E-9D9C-4D2F8CA42D62}" type="presParOf" srcId="{C0772FCB-E524-401D-8606-E7269D4124ED}" destId="{0D985D02-ED08-40EB-AF58-F2037344438B}" srcOrd="0" destOrd="0" presId="urn:microsoft.com/office/officeart/2005/8/layout/pList1"/>
    <dgm:cxn modelId="{90B80B4A-2215-46F8-A497-72C6A82A1969}" type="presParOf" srcId="{C0772FCB-E524-401D-8606-E7269D4124ED}" destId="{3AE86791-1D2A-4030-9C45-92ACC96D465A}" srcOrd="1" destOrd="0" presId="urn:microsoft.com/office/officeart/2005/8/layout/pList1"/>
    <dgm:cxn modelId="{E2114803-E54E-48F2-A21A-0C48A408B4B9}" type="presParOf" srcId="{9C3CE479-738B-43BB-9477-316C5DD3DB8D}" destId="{7C33A52C-2AA2-4B0B-8678-14C4E5985B18}" srcOrd="13" destOrd="0" presId="urn:microsoft.com/office/officeart/2005/8/layout/pList1"/>
    <dgm:cxn modelId="{8EB0E4A6-4744-4F32-85DF-331CD9D6104C}" type="presParOf" srcId="{9C3CE479-738B-43BB-9477-316C5DD3DB8D}" destId="{20368A2E-774D-400E-A284-47F0418F6BC3}" srcOrd="14" destOrd="0" presId="urn:microsoft.com/office/officeart/2005/8/layout/pList1"/>
    <dgm:cxn modelId="{01002731-D8CB-4C58-888D-981003A4B28B}" type="presParOf" srcId="{20368A2E-774D-400E-A284-47F0418F6BC3}" destId="{F58B8588-13FB-4CBB-A6B1-2C5A55478882}" srcOrd="0" destOrd="0" presId="urn:microsoft.com/office/officeart/2005/8/layout/pList1"/>
    <dgm:cxn modelId="{0CD544DB-58E8-49B0-8309-E9A0DA63B594}" type="presParOf" srcId="{20368A2E-774D-400E-A284-47F0418F6BC3}" destId="{1AA42085-87A7-4CEB-B9EA-DB6B2CADEDE9}" srcOrd="1" destOrd="0" presId="urn:microsoft.com/office/officeart/2005/8/layout/pList1"/>
    <dgm:cxn modelId="{F8260C37-05DB-41EA-B1C7-BF42205AF2E3}" type="presParOf" srcId="{9C3CE479-738B-43BB-9477-316C5DD3DB8D}" destId="{FD6A6C37-05B4-4FFC-BF8A-976A023788A4}" srcOrd="15" destOrd="0" presId="urn:microsoft.com/office/officeart/2005/8/layout/pList1"/>
    <dgm:cxn modelId="{EF4F648F-73D5-46B2-A717-7EB380470787}" type="presParOf" srcId="{9C3CE479-738B-43BB-9477-316C5DD3DB8D}" destId="{A38A2CC1-1C66-486E-8444-0E934D413764}" srcOrd="16" destOrd="0" presId="urn:microsoft.com/office/officeart/2005/8/layout/pList1"/>
    <dgm:cxn modelId="{0D37E2CE-BB3D-4B81-8634-3E490A43636B}" type="presParOf" srcId="{A38A2CC1-1C66-486E-8444-0E934D413764}" destId="{2C70AE85-B5D4-4CAA-A86F-6100D1EAF6E9}" srcOrd="0" destOrd="0" presId="urn:microsoft.com/office/officeart/2005/8/layout/pList1"/>
    <dgm:cxn modelId="{A1698D74-5F86-4EE8-8E7E-5AC9445C587D}" type="presParOf" srcId="{A38A2CC1-1C66-486E-8444-0E934D413764}" destId="{5737EE85-E6C0-45BF-B336-B96F095C25B0}" srcOrd="1" destOrd="0" presId="urn:microsoft.com/office/officeart/2005/8/layout/pList1"/>
    <dgm:cxn modelId="{5EF601B5-2BB6-4380-9119-3733251D570C}" type="presParOf" srcId="{9C3CE479-738B-43BB-9477-316C5DD3DB8D}" destId="{7645E7A3-E781-413B-97BA-5B65C6209D19}" srcOrd="17" destOrd="0" presId="urn:microsoft.com/office/officeart/2005/8/layout/pList1"/>
    <dgm:cxn modelId="{2A0E85E2-9E8A-4954-9340-5DA0212D8075}" type="presParOf" srcId="{9C3CE479-738B-43BB-9477-316C5DD3DB8D}" destId="{DCF95220-F124-4854-A9A5-61A469C13548}" srcOrd="18" destOrd="0" presId="urn:microsoft.com/office/officeart/2005/8/layout/pList1"/>
    <dgm:cxn modelId="{746DFDC0-17A1-44C6-ADDF-4B2A10131F07}" type="presParOf" srcId="{DCF95220-F124-4854-A9A5-61A469C13548}" destId="{8ABF1AA3-D7DE-4104-BE56-B7356703499E}" srcOrd="0" destOrd="0" presId="urn:microsoft.com/office/officeart/2005/8/layout/pList1"/>
    <dgm:cxn modelId="{0429521E-27BD-4210-BF78-27B6A8351F58}" type="presParOf" srcId="{DCF95220-F124-4854-A9A5-61A469C13548}" destId="{1B35CECA-9FBE-4357-BAA2-286491B0CC8A}" srcOrd="1" destOrd="0" presId="urn:microsoft.com/office/officeart/2005/8/layout/pList1"/>
    <dgm:cxn modelId="{74F3383C-2050-495D-822A-500112A01054}" type="presParOf" srcId="{9C3CE479-738B-43BB-9477-316C5DD3DB8D}" destId="{CC46D32F-72D1-4F3C-9F2C-8370110B388D}" srcOrd="19" destOrd="0" presId="urn:microsoft.com/office/officeart/2005/8/layout/pList1"/>
    <dgm:cxn modelId="{A9A26C87-6EDE-4A42-B436-F1E0F06BC586}" type="presParOf" srcId="{9C3CE479-738B-43BB-9477-316C5DD3DB8D}" destId="{1AD58D08-878B-4E52-898C-AA6B1C71D0E7}" srcOrd="20" destOrd="0" presId="urn:microsoft.com/office/officeart/2005/8/layout/pList1"/>
    <dgm:cxn modelId="{BDAA5556-6493-47D7-A113-918A3DB4E212}" type="presParOf" srcId="{1AD58D08-878B-4E52-898C-AA6B1C71D0E7}" destId="{417AD808-3AC4-42E4-9CB4-BA402828B916}" srcOrd="0" destOrd="0" presId="urn:microsoft.com/office/officeart/2005/8/layout/pList1"/>
    <dgm:cxn modelId="{F8DC069D-3EAF-40BB-BCB8-3E5B0249D091}" type="presParOf" srcId="{1AD58D08-878B-4E52-898C-AA6B1C71D0E7}" destId="{79684659-1FCE-452A-BE4F-EF5EE531E4A9}" srcOrd="1" destOrd="0" presId="urn:microsoft.com/office/officeart/2005/8/layout/pList1"/>
    <dgm:cxn modelId="{05B27D57-8A50-4152-B91B-8C6F18BD8D87}" type="presParOf" srcId="{9C3CE479-738B-43BB-9477-316C5DD3DB8D}" destId="{4EC81111-10EC-404E-9598-31D2589E3FD0}" srcOrd="21" destOrd="0" presId="urn:microsoft.com/office/officeart/2005/8/layout/pList1"/>
    <dgm:cxn modelId="{95EAA921-3C19-4305-B536-71CFF2A4B6CB}" type="presParOf" srcId="{9C3CE479-738B-43BB-9477-316C5DD3DB8D}" destId="{E3BEA789-9893-4FF6-A9AE-205BA45B12D1}" srcOrd="22" destOrd="0" presId="urn:microsoft.com/office/officeart/2005/8/layout/pList1"/>
    <dgm:cxn modelId="{8FBB2CD8-AB96-45F5-8AEB-89F96F5696C4}" type="presParOf" srcId="{E3BEA789-9893-4FF6-A9AE-205BA45B12D1}" destId="{38A29A77-7234-4B43-81B8-1A05A9334954}" srcOrd="0" destOrd="0" presId="urn:microsoft.com/office/officeart/2005/8/layout/pList1"/>
    <dgm:cxn modelId="{545825F3-13B2-4E74-BA49-0AD30D5E9F57}" type="presParOf" srcId="{E3BEA789-9893-4FF6-A9AE-205BA45B12D1}" destId="{06265B83-E9F7-4CB4-90CB-27A6EC1C5259}" srcOrd="1" destOrd="0" presId="urn:microsoft.com/office/officeart/2005/8/layout/pList1"/>
    <dgm:cxn modelId="{1224A7AF-A9FC-4007-BFDF-ADC6CFBA6749}" type="presParOf" srcId="{9C3CE479-738B-43BB-9477-316C5DD3DB8D}" destId="{554B2104-CF41-478E-8A77-CD7FBA911B4E}" srcOrd="23" destOrd="0" presId="urn:microsoft.com/office/officeart/2005/8/layout/pList1"/>
    <dgm:cxn modelId="{93DC423D-BDCE-4BDF-8A5A-11E3D85FCED0}" type="presParOf" srcId="{9C3CE479-738B-43BB-9477-316C5DD3DB8D}" destId="{65043140-BDA1-4253-BE3A-A936253C6EEA}" srcOrd="24" destOrd="0" presId="urn:microsoft.com/office/officeart/2005/8/layout/pList1"/>
    <dgm:cxn modelId="{7EFA2960-CC9C-443D-A14B-EFD165D4581D}" type="presParOf" srcId="{65043140-BDA1-4253-BE3A-A936253C6EEA}" destId="{7CBA60AE-7CC9-4746-82EE-0D50F69050AD}" srcOrd="0" destOrd="0" presId="urn:microsoft.com/office/officeart/2005/8/layout/pList1"/>
    <dgm:cxn modelId="{AC45638E-C140-4613-A9D2-24C8B0E0F435}" type="presParOf" srcId="{65043140-BDA1-4253-BE3A-A936253C6EEA}" destId="{93B70299-DDB1-42C9-BB93-3938E08D1844}" srcOrd="1" destOrd="0" presId="urn:microsoft.com/office/officeart/2005/8/layout/pList1"/>
    <dgm:cxn modelId="{12867ED1-56B3-4B56-9E1C-9E8BCBD22355}" type="presParOf" srcId="{9C3CE479-738B-43BB-9477-316C5DD3DB8D}" destId="{F3664086-A9D0-4960-9BED-E12C23A2A9CA}" srcOrd="25" destOrd="0" presId="urn:microsoft.com/office/officeart/2005/8/layout/pList1"/>
    <dgm:cxn modelId="{D34AFB44-5CC6-4F43-8AB8-C026237DD7D7}" type="presParOf" srcId="{9C3CE479-738B-43BB-9477-316C5DD3DB8D}" destId="{6A1492D1-53D0-49CF-BE88-E07FDFAE10C7}" srcOrd="26" destOrd="0" presId="urn:microsoft.com/office/officeart/2005/8/layout/pList1"/>
    <dgm:cxn modelId="{A768C14B-BC5E-4AFA-8999-A6F3B1A3013C}" type="presParOf" srcId="{6A1492D1-53D0-49CF-BE88-E07FDFAE10C7}" destId="{C80B41F7-0D3F-4407-B5B9-2C7FCC4F9DCD}" srcOrd="0" destOrd="0" presId="urn:microsoft.com/office/officeart/2005/8/layout/pList1"/>
    <dgm:cxn modelId="{F3493A0D-B022-4911-BBF6-8E36881F832C}" type="presParOf" srcId="{6A1492D1-53D0-49CF-BE88-E07FDFAE10C7}" destId="{BCECEDCE-72D6-4B19-876F-7BDB67C185DB}" srcOrd="1" destOrd="0" presId="urn:microsoft.com/office/officeart/2005/8/layout/pList1"/>
    <dgm:cxn modelId="{FC5A71E8-A815-4583-B403-B8389C5D0069}" type="presParOf" srcId="{9C3CE479-738B-43BB-9477-316C5DD3DB8D}" destId="{2A67B04B-87D5-412B-AD12-9BB896742ABD}" srcOrd="27" destOrd="0" presId="urn:microsoft.com/office/officeart/2005/8/layout/pList1"/>
    <dgm:cxn modelId="{27CF3DCE-7AD4-457C-9D62-244EA45E18C4}" type="presParOf" srcId="{9C3CE479-738B-43BB-9477-316C5DD3DB8D}" destId="{B1759972-C374-4F01-BD84-F7978E0FC64E}" srcOrd="28" destOrd="0" presId="urn:microsoft.com/office/officeart/2005/8/layout/pList1"/>
    <dgm:cxn modelId="{66A64AC9-B03D-4726-9FDA-A85E0E929185}" type="presParOf" srcId="{B1759972-C374-4F01-BD84-F7978E0FC64E}" destId="{1C633862-9778-498E-BB73-BC3FB188AE4E}" srcOrd="0" destOrd="0" presId="urn:microsoft.com/office/officeart/2005/8/layout/pList1"/>
    <dgm:cxn modelId="{DAAC3623-61F8-4AFB-B569-0CCB36845E6E}" type="presParOf" srcId="{B1759972-C374-4F01-BD84-F7978E0FC64E}" destId="{D6859C9C-B080-431D-9E36-4B8606E2C3CF}" srcOrd="1" destOrd="0" presId="urn:microsoft.com/office/officeart/2005/8/layout/pList1"/>
    <dgm:cxn modelId="{17CD4291-180A-4A44-8D5F-741018131687}" type="presParOf" srcId="{9C3CE479-738B-43BB-9477-316C5DD3DB8D}" destId="{2A296165-79F4-40BE-9C81-C60694CC0B01}" srcOrd="29" destOrd="0" presId="urn:microsoft.com/office/officeart/2005/8/layout/pList1"/>
    <dgm:cxn modelId="{3DCE0EED-2465-4787-A938-83E870E5C096}" type="presParOf" srcId="{9C3CE479-738B-43BB-9477-316C5DD3DB8D}" destId="{1743E0E7-CE68-4E88-9C46-8730B83E6187}" srcOrd="30" destOrd="0" presId="urn:microsoft.com/office/officeart/2005/8/layout/pList1"/>
    <dgm:cxn modelId="{5823F81B-D75A-4D20-831A-79982E9F7C68}" type="presParOf" srcId="{1743E0E7-CE68-4E88-9C46-8730B83E6187}" destId="{38A7975A-B72E-42A3-8040-DE3BDFBF976D}" srcOrd="0" destOrd="0" presId="urn:microsoft.com/office/officeart/2005/8/layout/pList1"/>
    <dgm:cxn modelId="{574A8D70-37B5-4528-BAF8-E093A022E1E0}" type="presParOf" srcId="{1743E0E7-CE68-4E88-9C46-8730B83E6187}" destId="{D62C67D4-1575-4459-9F6F-6C1613141F37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42BCAD9-2531-427D-9A78-C9BB25C9990C}" type="doc">
      <dgm:prSet loTypeId="urn:microsoft.com/office/officeart/2005/8/layout/pList1" loCatId="list" qsTypeId="urn:microsoft.com/office/officeart/2005/8/quickstyle/simple1" qsCatId="simple" csTypeId="urn:microsoft.com/office/officeart/2005/8/colors/accent1_2" csCatId="accent1"/>
      <dgm:spPr/>
    </dgm:pt>
    <dgm:pt modelId="{B211C232-7165-4A9B-82AE-6793505B4819}">
      <dgm:prSet phldrT="[Text]" phldr="1"/>
      <dgm:spPr/>
      <dgm:t>
        <a:bodyPr/>
        <a:lstStyle/>
        <a:p>
          <a:endParaRPr lang="en-US"/>
        </a:p>
      </dgm:t>
    </dgm:pt>
    <dgm:pt modelId="{D8CD4BDC-1557-4DF1-882B-B8E8EB4E86BE}" type="parTrans" cxnId="{AA336B87-22A1-4CF7-8557-04B938B56E07}">
      <dgm:prSet/>
      <dgm:spPr/>
      <dgm:t>
        <a:bodyPr/>
        <a:lstStyle/>
        <a:p>
          <a:endParaRPr lang="en-US"/>
        </a:p>
      </dgm:t>
    </dgm:pt>
    <dgm:pt modelId="{B3719503-0D0B-4372-8449-B4F7A3FF313F}" type="sibTrans" cxnId="{AA336B87-22A1-4CF7-8557-04B938B56E07}">
      <dgm:prSet/>
      <dgm:spPr/>
      <dgm:t>
        <a:bodyPr/>
        <a:lstStyle/>
        <a:p>
          <a:endParaRPr lang="en-US"/>
        </a:p>
      </dgm:t>
    </dgm:pt>
    <dgm:pt modelId="{C76A85B5-4B30-49D3-8632-E6CC93D7B684}">
      <dgm:prSet phldrT="[Text]" phldr="1"/>
      <dgm:spPr/>
      <dgm:t>
        <a:bodyPr/>
        <a:lstStyle/>
        <a:p>
          <a:endParaRPr lang="en-US"/>
        </a:p>
      </dgm:t>
    </dgm:pt>
    <dgm:pt modelId="{B63125D5-CCFF-48F2-90C5-7BBE78FBC19C}" type="parTrans" cxnId="{81B5E205-8F71-460F-A60E-D66C7F2DFA6A}">
      <dgm:prSet/>
      <dgm:spPr/>
      <dgm:t>
        <a:bodyPr/>
        <a:lstStyle/>
        <a:p>
          <a:endParaRPr lang="en-US"/>
        </a:p>
      </dgm:t>
    </dgm:pt>
    <dgm:pt modelId="{1D56A945-F6C5-476A-93AD-A2734A5A08A6}" type="sibTrans" cxnId="{81B5E205-8F71-460F-A60E-D66C7F2DFA6A}">
      <dgm:prSet/>
      <dgm:spPr/>
      <dgm:t>
        <a:bodyPr/>
        <a:lstStyle/>
        <a:p>
          <a:endParaRPr lang="en-US"/>
        </a:p>
      </dgm:t>
    </dgm:pt>
    <dgm:pt modelId="{617DC796-1FD4-49BC-8A00-A10592DE2434}">
      <dgm:prSet phldrT="[Text]" phldr="1"/>
      <dgm:spPr/>
      <dgm:t>
        <a:bodyPr/>
        <a:lstStyle/>
        <a:p>
          <a:endParaRPr lang="en-US"/>
        </a:p>
      </dgm:t>
    </dgm:pt>
    <dgm:pt modelId="{E06276D9-5059-417B-B3F6-8B50B821ABC5}" type="parTrans" cxnId="{60AE5133-C017-4EF3-96F9-916188052494}">
      <dgm:prSet/>
      <dgm:spPr/>
      <dgm:t>
        <a:bodyPr/>
        <a:lstStyle/>
        <a:p>
          <a:endParaRPr lang="en-US"/>
        </a:p>
      </dgm:t>
    </dgm:pt>
    <dgm:pt modelId="{6ADF934B-4055-4F0F-AA5D-FECC05053635}" type="sibTrans" cxnId="{60AE5133-C017-4EF3-96F9-916188052494}">
      <dgm:prSet/>
      <dgm:spPr/>
      <dgm:t>
        <a:bodyPr/>
        <a:lstStyle/>
        <a:p>
          <a:endParaRPr lang="en-US"/>
        </a:p>
      </dgm:t>
    </dgm:pt>
    <dgm:pt modelId="{12DAB170-E750-4ACE-AC6B-2A6563F18E49}">
      <dgm:prSet phldrT="[Text]" phldr="1"/>
      <dgm:spPr/>
      <dgm:t>
        <a:bodyPr/>
        <a:lstStyle/>
        <a:p>
          <a:endParaRPr lang="en-US"/>
        </a:p>
      </dgm:t>
    </dgm:pt>
    <dgm:pt modelId="{5A32829C-D794-4B4D-A924-7FBCD1A5A145}" type="parTrans" cxnId="{03CB2C90-3A7C-4776-80E5-5583519865B8}">
      <dgm:prSet/>
      <dgm:spPr/>
      <dgm:t>
        <a:bodyPr/>
        <a:lstStyle/>
        <a:p>
          <a:endParaRPr lang="en-US"/>
        </a:p>
      </dgm:t>
    </dgm:pt>
    <dgm:pt modelId="{66DCF324-B6E5-4CF6-94E9-1E8628DF5947}" type="sibTrans" cxnId="{03CB2C90-3A7C-4776-80E5-5583519865B8}">
      <dgm:prSet/>
      <dgm:spPr/>
      <dgm:t>
        <a:bodyPr/>
        <a:lstStyle/>
        <a:p>
          <a:endParaRPr lang="en-US"/>
        </a:p>
      </dgm:t>
    </dgm:pt>
    <dgm:pt modelId="{40332B64-7B7C-41F5-AE75-341A0D7DA697}">
      <dgm:prSet phldrT="[Text]" phldr="1"/>
      <dgm:spPr/>
      <dgm:t>
        <a:bodyPr/>
        <a:lstStyle/>
        <a:p>
          <a:endParaRPr lang="en-US"/>
        </a:p>
      </dgm:t>
    </dgm:pt>
    <dgm:pt modelId="{5921F403-8422-4918-9F0B-24182094B739}" type="parTrans" cxnId="{589EBC50-F110-42AE-BC5D-2E0DF75D67BC}">
      <dgm:prSet/>
      <dgm:spPr/>
      <dgm:t>
        <a:bodyPr/>
        <a:lstStyle/>
        <a:p>
          <a:endParaRPr lang="en-US"/>
        </a:p>
      </dgm:t>
    </dgm:pt>
    <dgm:pt modelId="{0983D8A9-92F5-485C-877A-5CBF09B151D7}" type="sibTrans" cxnId="{589EBC50-F110-42AE-BC5D-2E0DF75D67BC}">
      <dgm:prSet/>
      <dgm:spPr/>
      <dgm:t>
        <a:bodyPr/>
        <a:lstStyle/>
        <a:p>
          <a:endParaRPr lang="en-US"/>
        </a:p>
      </dgm:t>
    </dgm:pt>
    <dgm:pt modelId="{8C93F20E-3B3C-4873-8819-B6D69BEAE6D8}">
      <dgm:prSet phldrT="[Text]" phldr="1"/>
      <dgm:spPr/>
      <dgm:t>
        <a:bodyPr/>
        <a:lstStyle/>
        <a:p>
          <a:endParaRPr lang="en-US"/>
        </a:p>
      </dgm:t>
    </dgm:pt>
    <dgm:pt modelId="{20B9D5B2-9000-42AF-B2EF-EDAE1159C3F4}" type="parTrans" cxnId="{1FFEA205-8157-45E8-982C-4B80BEE4E8EB}">
      <dgm:prSet/>
      <dgm:spPr/>
      <dgm:t>
        <a:bodyPr/>
        <a:lstStyle/>
        <a:p>
          <a:endParaRPr lang="en-US"/>
        </a:p>
      </dgm:t>
    </dgm:pt>
    <dgm:pt modelId="{8731A460-39BE-40C5-B195-F2340C3A5EB4}" type="sibTrans" cxnId="{1FFEA205-8157-45E8-982C-4B80BEE4E8EB}">
      <dgm:prSet/>
      <dgm:spPr/>
      <dgm:t>
        <a:bodyPr/>
        <a:lstStyle/>
        <a:p>
          <a:endParaRPr lang="en-US"/>
        </a:p>
      </dgm:t>
    </dgm:pt>
    <dgm:pt modelId="{A986322B-7E64-4720-B72D-DD28175AFF68}">
      <dgm:prSet phldrT="[Text]" phldr="1"/>
      <dgm:spPr/>
      <dgm:t>
        <a:bodyPr/>
        <a:lstStyle/>
        <a:p>
          <a:endParaRPr lang="en-US"/>
        </a:p>
      </dgm:t>
    </dgm:pt>
    <dgm:pt modelId="{41860D06-247D-43BC-A4AF-3E88A9A08B55}" type="parTrans" cxnId="{037B3AB8-7324-41D6-89B0-7A1829924C39}">
      <dgm:prSet/>
      <dgm:spPr/>
      <dgm:t>
        <a:bodyPr/>
        <a:lstStyle/>
        <a:p>
          <a:endParaRPr lang="en-US"/>
        </a:p>
      </dgm:t>
    </dgm:pt>
    <dgm:pt modelId="{9A4FD3A9-D5CA-4C27-BABD-6BB4DE1AC099}" type="sibTrans" cxnId="{037B3AB8-7324-41D6-89B0-7A1829924C39}">
      <dgm:prSet/>
      <dgm:spPr/>
      <dgm:t>
        <a:bodyPr/>
        <a:lstStyle/>
        <a:p>
          <a:endParaRPr lang="en-US"/>
        </a:p>
      </dgm:t>
    </dgm:pt>
    <dgm:pt modelId="{A398B3A0-7C4F-46CF-8D76-B9AFF29C9F12}">
      <dgm:prSet phldrT="[Text]" phldr="1"/>
      <dgm:spPr/>
      <dgm:t>
        <a:bodyPr/>
        <a:lstStyle/>
        <a:p>
          <a:endParaRPr lang="en-US"/>
        </a:p>
      </dgm:t>
    </dgm:pt>
    <dgm:pt modelId="{A21A240C-3D42-498C-9F51-F7D55BC89C61}" type="parTrans" cxnId="{7F58C97A-0171-48CF-8750-4AE12DEA6BD3}">
      <dgm:prSet/>
      <dgm:spPr/>
      <dgm:t>
        <a:bodyPr/>
        <a:lstStyle/>
        <a:p>
          <a:endParaRPr lang="en-US"/>
        </a:p>
      </dgm:t>
    </dgm:pt>
    <dgm:pt modelId="{A1E25FD9-C6E4-417D-AF6B-3EB4B7093AE0}" type="sibTrans" cxnId="{7F58C97A-0171-48CF-8750-4AE12DEA6BD3}">
      <dgm:prSet/>
      <dgm:spPr/>
      <dgm:t>
        <a:bodyPr/>
        <a:lstStyle/>
        <a:p>
          <a:endParaRPr lang="en-US"/>
        </a:p>
      </dgm:t>
    </dgm:pt>
    <dgm:pt modelId="{ECC60155-AC8D-4783-B0F0-53772FCA4C24}">
      <dgm:prSet phldrT="[Text]" phldr="1"/>
      <dgm:spPr/>
      <dgm:t>
        <a:bodyPr/>
        <a:lstStyle/>
        <a:p>
          <a:endParaRPr lang="en-US"/>
        </a:p>
      </dgm:t>
    </dgm:pt>
    <dgm:pt modelId="{45365E5E-4461-4634-B5C0-78A98402AD57}" type="parTrans" cxnId="{AF646980-DAFB-4A80-A858-642B04B4EE5F}">
      <dgm:prSet/>
      <dgm:spPr/>
      <dgm:t>
        <a:bodyPr/>
        <a:lstStyle/>
        <a:p>
          <a:endParaRPr lang="en-US"/>
        </a:p>
      </dgm:t>
    </dgm:pt>
    <dgm:pt modelId="{6F101022-39B7-4B7C-AC58-FE3852E477E1}" type="sibTrans" cxnId="{AF646980-DAFB-4A80-A858-642B04B4EE5F}">
      <dgm:prSet/>
      <dgm:spPr/>
      <dgm:t>
        <a:bodyPr/>
        <a:lstStyle/>
        <a:p>
          <a:endParaRPr lang="en-US"/>
        </a:p>
      </dgm:t>
    </dgm:pt>
    <dgm:pt modelId="{7FFC8BDD-4FA4-4FE4-8A23-8ED93070EEF7}">
      <dgm:prSet phldrT="[Text]" phldr="1"/>
      <dgm:spPr/>
      <dgm:t>
        <a:bodyPr/>
        <a:lstStyle/>
        <a:p>
          <a:endParaRPr lang="en-US"/>
        </a:p>
      </dgm:t>
    </dgm:pt>
    <dgm:pt modelId="{DB35F3C8-31A1-4956-88E5-B27CE2085A9D}" type="parTrans" cxnId="{7F8666FC-01B1-4379-8D1E-0C7A6CD82A7D}">
      <dgm:prSet/>
      <dgm:spPr/>
      <dgm:t>
        <a:bodyPr/>
        <a:lstStyle/>
        <a:p>
          <a:endParaRPr lang="en-US"/>
        </a:p>
      </dgm:t>
    </dgm:pt>
    <dgm:pt modelId="{70B30E1D-D4CC-41E1-9655-7373B2CB8066}" type="sibTrans" cxnId="{7F8666FC-01B1-4379-8D1E-0C7A6CD82A7D}">
      <dgm:prSet/>
      <dgm:spPr/>
      <dgm:t>
        <a:bodyPr/>
        <a:lstStyle/>
        <a:p>
          <a:endParaRPr lang="en-US"/>
        </a:p>
      </dgm:t>
    </dgm:pt>
    <dgm:pt modelId="{97256D80-AD4C-4CC3-9723-303EED249A9A}">
      <dgm:prSet phldrT="[Text]" phldr="1"/>
      <dgm:spPr/>
      <dgm:t>
        <a:bodyPr/>
        <a:lstStyle/>
        <a:p>
          <a:endParaRPr lang="en-US"/>
        </a:p>
      </dgm:t>
    </dgm:pt>
    <dgm:pt modelId="{ED0A40E5-AEB5-4275-AC78-4C604B1E926B}" type="parTrans" cxnId="{3CD22087-1D0F-43D5-ACE2-D53056481328}">
      <dgm:prSet/>
      <dgm:spPr/>
      <dgm:t>
        <a:bodyPr/>
        <a:lstStyle/>
        <a:p>
          <a:endParaRPr lang="en-US"/>
        </a:p>
      </dgm:t>
    </dgm:pt>
    <dgm:pt modelId="{A466EB62-E786-438C-92A1-3D87C24ABAB4}" type="sibTrans" cxnId="{3CD22087-1D0F-43D5-ACE2-D53056481328}">
      <dgm:prSet/>
      <dgm:spPr/>
      <dgm:t>
        <a:bodyPr/>
        <a:lstStyle/>
        <a:p>
          <a:endParaRPr lang="en-US"/>
        </a:p>
      </dgm:t>
    </dgm:pt>
    <dgm:pt modelId="{1AFB5B67-6C79-4FAC-82B5-F69C6322D415}">
      <dgm:prSet phldrT="[Text]" phldr="1"/>
      <dgm:spPr/>
      <dgm:t>
        <a:bodyPr/>
        <a:lstStyle/>
        <a:p>
          <a:endParaRPr lang="en-US"/>
        </a:p>
      </dgm:t>
    </dgm:pt>
    <dgm:pt modelId="{D71D0E13-CCA0-4991-8CC7-5936C76B4F56}" type="parTrans" cxnId="{844EE4B8-B3C1-4A69-B52C-B6150542D8D0}">
      <dgm:prSet/>
      <dgm:spPr/>
      <dgm:t>
        <a:bodyPr/>
        <a:lstStyle/>
        <a:p>
          <a:endParaRPr lang="en-US"/>
        </a:p>
      </dgm:t>
    </dgm:pt>
    <dgm:pt modelId="{3BFB4590-0D3F-492B-B5C0-75761D10D520}" type="sibTrans" cxnId="{844EE4B8-B3C1-4A69-B52C-B6150542D8D0}">
      <dgm:prSet/>
      <dgm:spPr/>
      <dgm:t>
        <a:bodyPr/>
        <a:lstStyle/>
        <a:p>
          <a:endParaRPr lang="en-US"/>
        </a:p>
      </dgm:t>
    </dgm:pt>
    <dgm:pt modelId="{57AEEA9E-6A79-4C5E-B36E-F360EC344C45}">
      <dgm:prSet phldrT="[Text]" phldr="1"/>
      <dgm:spPr/>
      <dgm:t>
        <a:bodyPr/>
        <a:lstStyle/>
        <a:p>
          <a:endParaRPr lang="en-US"/>
        </a:p>
      </dgm:t>
    </dgm:pt>
    <dgm:pt modelId="{F0ADEB7A-98A4-42CE-B3C0-422A67292D58}" type="parTrans" cxnId="{5B32BFDD-7323-47A6-BECE-87A73E250342}">
      <dgm:prSet/>
      <dgm:spPr/>
      <dgm:t>
        <a:bodyPr/>
        <a:lstStyle/>
        <a:p>
          <a:endParaRPr lang="en-US"/>
        </a:p>
      </dgm:t>
    </dgm:pt>
    <dgm:pt modelId="{A697B068-3675-4ABD-9CE6-301CBE70CBAD}" type="sibTrans" cxnId="{5B32BFDD-7323-47A6-BECE-87A73E250342}">
      <dgm:prSet/>
      <dgm:spPr/>
      <dgm:t>
        <a:bodyPr/>
        <a:lstStyle/>
        <a:p>
          <a:endParaRPr lang="en-US"/>
        </a:p>
      </dgm:t>
    </dgm:pt>
    <dgm:pt modelId="{CF29DC38-B022-48BA-9B1C-DE25E848B94A}">
      <dgm:prSet phldrT="[Text]" phldr="1"/>
      <dgm:spPr/>
      <dgm:t>
        <a:bodyPr/>
        <a:lstStyle/>
        <a:p>
          <a:endParaRPr lang="en-US"/>
        </a:p>
      </dgm:t>
    </dgm:pt>
    <dgm:pt modelId="{CA767C65-2026-420E-AEBB-9594CB9580A5}" type="parTrans" cxnId="{9F081B47-4BC2-4123-9249-0C4D8F973A45}">
      <dgm:prSet/>
      <dgm:spPr/>
      <dgm:t>
        <a:bodyPr/>
        <a:lstStyle/>
        <a:p>
          <a:endParaRPr lang="en-US"/>
        </a:p>
      </dgm:t>
    </dgm:pt>
    <dgm:pt modelId="{E90A272A-F05C-4B2F-B26A-938679411444}" type="sibTrans" cxnId="{9F081B47-4BC2-4123-9249-0C4D8F973A45}">
      <dgm:prSet/>
      <dgm:spPr/>
      <dgm:t>
        <a:bodyPr/>
        <a:lstStyle/>
        <a:p>
          <a:endParaRPr lang="en-US"/>
        </a:p>
      </dgm:t>
    </dgm:pt>
    <dgm:pt modelId="{AA17FF57-DFC3-4045-8D9D-891CAB1EE7E6}">
      <dgm:prSet phldrT="[Text]" phldr="1"/>
      <dgm:spPr/>
      <dgm:t>
        <a:bodyPr/>
        <a:lstStyle/>
        <a:p>
          <a:endParaRPr lang="en-US"/>
        </a:p>
      </dgm:t>
    </dgm:pt>
    <dgm:pt modelId="{CA4024F9-A6D7-493D-86AD-D18677F14886}" type="parTrans" cxnId="{30148DA8-38D0-42A8-A76A-A8424F6FEDB9}">
      <dgm:prSet/>
      <dgm:spPr/>
      <dgm:t>
        <a:bodyPr/>
        <a:lstStyle/>
        <a:p>
          <a:endParaRPr lang="en-US"/>
        </a:p>
      </dgm:t>
    </dgm:pt>
    <dgm:pt modelId="{17A34228-B346-4E49-B2FC-73770D4BB2E2}" type="sibTrans" cxnId="{30148DA8-38D0-42A8-A76A-A8424F6FEDB9}">
      <dgm:prSet/>
      <dgm:spPr/>
      <dgm:t>
        <a:bodyPr/>
        <a:lstStyle/>
        <a:p>
          <a:endParaRPr lang="en-US"/>
        </a:p>
      </dgm:t>
    </dgm:pt>
    <dgm:pt modelId="{3A490AE4-63D5-4E66-A6E4-BA0FA5E7E73E}">
      <dgm:prSet phldrT="[Text]" phldr="1"/>
      <dgm:spPr/>
      <dgm:t>
        <a:bodyPr/>
        <a:lstStyle/>
        <a:p>
          <a:endParaRPr lang="en-US"/>
        </a:p>
      </dgm:t>
    </dgm:pt>
    <dgm:pt modelId="{DE6A00B4-8A3D-4D03-B9D9-8B376EB954E2}" type="parTrans" cxnId="{A6C30974-733D-433B-A712-F05663CDE18B}">
      <dgm:prSet/>
      <dgm:spPr/>
      <dgm:t>
        <a:bodyPr/>
        <a:lstStyle/>
        <a:p>
          <a:endParaRPr lang="en-US"/>
        </a:p>
      </dgm:t>
    </dgm:pt>
    <dgm:pt modelId="{6E931269-9500-4F31-989D-D4523E82E265}" type="sibTrans" cxnId="{A6C30974-733D-433B-A712-F05663CDE18B}">
      <dgm:prSet/>
      <dgm:spPr/>
      <dgm:t>
        <a:bodyPr/>
        <a:lstStyle/>
        <a:p>
          <a:endParaRPr lang="en-US"/>
        </a:p>
      </dgm:t>
    </dgm:pt>
    <dgm:pt modelId="{A74B5EA6-4EFC-4BC6-8203-3D7FFC1AE425}">
      <dgm:prSet phldrT="[Text]" phldr="1"/>
      <dgm:spPr/>
      <dgm:t>
        <a:bodyPr/>
        <a:lstStyle/>
        <a:p>
          <a:endParaRPr lang="en-US"/>
        </a:p>
      </dgm:t>
    </dgm:pt>
    <dgm:pt modelId="{2BB28CFF-CB15-4E55-AC1C-2E5647BF225B}" type="parTrans" cxnId="{3532A7FB-E22A-44BA-9947-C692A44A2A81}">
      <dgm:prSet/>
      <dgm:spPr/>
      <dgm:t>
        <a:bodyPr/>
        <a:lstStyle/>
        <a:p>
          <a:endParaRPr lang="en-US"/>
        </a:p>
      </dgm:t>
    </dgm:pt>
    <dgm:pt modelId="{A877CEA0-581B-4884-BBC4-5EF43614BBFA}" type="sibTrans" cxnId="{3532A7FB-E22A-44BA-9947-C692A44A2A81}">
      <dgm:prSet/>
      <dgm:spPr/>
      <dgm:t>
        <a:bodyPr/>
        <a:lstStyle/>
        <a:p>
          <a:endParaRPr lang="en-US"/>
        </a:p>
      </dgm:t>
    </dgm:pt>
    <dgm:pt modelId="{533A8D82-610A-42BE-BFC4-AED7CE50FCD0}">
      <dgm:prSet phldrT="[Text]" phldr="1"/>
      <dgm:spPr/>
      <dgm:t>
        <a:bodyPr/>
        <a:lstStyle/>
        <a:p>
          <a:endParaRPr lang="en-US"/>
        </a:p>
      </dgm:t>
    </dgm:pt>
    <dgm:pt modelId="{3FFC6D45-B7E4-426F-BEF2-0D73C9C26AA9}" type="parTrans" cxnId="{6D1D2F3E-64BD-4E5E-B84A-8B95E3382E71}">
      <dgm:prSet/>
      <dgm:spPr/>
      <dgm:t>
        <a:bodyPr/>
        <a:lstStyle/>
        <a:p>
          <a:endParaRPr lang="en-US"/>
        </a:p>
      </dgm:t>
    </dgm:pt>
    <dgm:pt modelId="{0BEC2478-B61E-43C2-9903-0ECFCC3B57BC}" type="sibTrans" cxnId="{6D1D2F3E-64BD-4E5E-B84A-8B95E3382E71}">
      <dgm:prSet/>
      <dgm:spPr/>
      <dgm:t>
        <a:bodyPr/>
        <a:lstStyle/>
        <a:p>
          <a:endParaRPr lang="en-US"/>
        </a:p>
      </dgm:t>
    </dgm:pt>
    <dgm:pt modelId="{925CA2F3-0DF4-4548-8352-55C7C48C9F17}">
      <dgm:prSet phldrT="[Text]" phldr="1"/>
      <dgm:spPr/>
      <dgm:t>
        <a:bodyPr/>
        <a:lstStyle/>
        <a:p>
          <a:endParaRPr lang="en-US"/>
        </a:p>
      </dgm:t>
    </dgm:pt>
    <dgm:pt modelId="{659FE223-BD0F-4D66-B27D-1CB012127C9F}" type="parTrans" cxnId="{76697E3C-3A65-4AF1-BF2E-AAC64673A239}">
      <dgm:prSet/>
      <dgm:spPr/>
      <dgm:t>
        <a:bodyPr/>
        <a:lstStyle/>
        <a:p>
          <a:endParaRPr lang="en-US"/>
        </a:p>
      </dgm:t>
    </dgm:pt>
    <dgm:pt modelId="{CEFA5D46-2649-463A-A564-7BEFB1528A34}" type="sibTrans" cxnId="{76697E3C-3A65-4AF1-BF2E-AAC64673A239}">
      <dgm:prSet/>
      <dgm:spPr/>
      <dgm:t>
        <a:bodyPr/>
        <a:lstStyle/>
        <a:p>
          <a:endParaRPr lang="en-US"/>
        </a:p>
      </dgm:t>
    </dgm:pt>
    <dgm:pt modelId="{2194CE37-D5C3-4A8D-A16E-CF41F4170555}">
      <dgm:prSet phldrT="[Text]" phldr="1"/>
      <dgm:spPr/>
      <dgm:t>
        <a:bodyPr/>
        <a:lstStyle/>
        <a:p>
          <a:endParaRPr lang="en-US"/>
        </a:p>
      </dgm:t>
    </dgm:pt>
    <dgm:pt modelId="{33752EE7-47C5-461F-B84D-7E109D7D61FC}" type="parTrans" cxnId="{3FEA6270-66EC-4AB6-95D9-F73ED3E1393E}">
      <dgm:prSet/>
      <dgm:spPr/>
      <dgm:t>
        <a:bodyPr/>
        <a:lstStyle/>
        <a:p>
          <a:endParaRPr lang="en-US"/>
        </a:p>
      </dgm:t>
    </dgm:pt>
    <dgm:pt modelId="{46CBEF9D-75B1-4676-B0B4-EAB0CE55C60C}" type="sibTrans" cxnId="{3FEA6270-66EC-4AB6-95D9-F73ED3E1393E}">
      <dgm:prSet/>
      <dgm:spPr/>
      <dgm:t>
        <a:bodyPr/>
        <a:lstStyle/>
        <a:p>
          <a:endParaRPr lang="en-US"/>
        </a:p>
      </dgm:t>
    </dgm:pt>
    <dgm:pt modelId="{B1B90F62-E0D3-48FB-AD47-7F7AA2ACA536}">
      <dgm:prSet phldrT="[Text]" phldr="1"/>
      <dgm:spPr/>
      <dgm:t>
        <a:bodyPr/>
        <a:lstStyle/>
        <a:p>
          <a:endParaRPr lang="en-US"/>
        </a:p>
      </dgm:t>
    </dgm:pt>
    <dgm:pt modelId="{A801C626-C1FF-4A43-973C-5BAD98F42306}" type="parTrans" cxnId="{F7486A0D-F00C-440E-A307-985691338DBC}">
      <dgm:prSet/>
      <dgm:spPr/>
      <dgm:t>
        <a:bodyPr/>
        <a:lstStyle/>
        <a:p>
          <a:endParaRPr lang="en-US"/>
        </a:p>
      </dgm:t>
    </dgm:pt>
    <dgm:pt modelId="{46C24E21-0588-4EDC-94BD-EB7E57D230D6}" type="sibTrans" cxnId="{F7486A0D-F00C-440E-A307-985691338DBC}">
      <dgm:prSet/>
      <dgm:spPr/>
      <dgm:t>
        <a:bodyPr/>
        <a:lstStyle/>
        <a:p>
          <a:endParaRPr lang="en-US"/>
        </a:p>
      </dgm:t>
    </dgm:pt>
    <dgm:pt modelId="{95B3A0E3-52EC-433C-B866-B93D5A5B9C0E}">
      <dgm:prSet phldrT="[Text]" phldr="1"/>
      <dgm:spPr/>
      <dgm:t>
        <a:bodyPr/>
        <a:lstStyle/>
        <a:p>
          <a:endParaRPr lang="en-US"/>
        </a:p>
      </dgm:t>
    </dgm:pt>
    <dgm:pt modelId="{5F0C8476-27C4-45C9-ABFD-3EB0DD94FAF7}" type="parTrans" cxnId="{076B8C88-FE48-4229-84A3-0F0CB87B095D}">
      <dgm:prSet/>
      <dgm:spPr/>
      <dgm:t>
        <a:bodyPr/>
        <a:lstStyle/>
        <a:p>
          <a:endParaRPr lang="en-US"/>
        </a:p>
      </dgm:t>
    </dgm:pt>
    <dgm:pt modelId="{4A3F92D6-3DA2-4C9F-B295-83499EE36109}" type="sibTrans" cxnId="{076B8C88-FE48-4229-84A3-0F0CB87B095D}">
      <dgm:prSet/>
      <dgm:spPr/>
      <dgm:t>
        <a:bodyPr/>
        <a:lstStyle/>
        <a:p>
          <a:endParaRPr lang="en-US"/>
        </a:p>
      </dgm:t>
    </dgm:pt>
    <dgm:pt modelId="{281CF681-E31C-433E-AA9B-17D0719617D6}">
      <dgm:prSet phldrT="[Text]" phldr="1"/>
      <dgm:spPr/>
      <dgm:t>
        <a:bodyPr/>
        <a:lstStyle/>
        <a:p>
          <a:endParaRPr lang="en-US"/>
        </a:p>
      </dgm:t>
    </dgm:pt>
    <dgm:pt modelId="{C66AAB29-F509-4057-AB15-42A050D8218D}" type="parTrans" cxnId="{D0DC7542-3EB8-4D68-9329-B9707E06AFE5}">
      <dgm:prSet/>
      <dgm:spPr/>
      <dgm:t>
        <a:bodyPr/>
        <a:lstStyle/>
        <a:p>
          <a:endParaRPr lang="en-US"/>
        </a:p>
      </dgm:t>
    </dgm:pt>
    <dgm:pt modelId="{E2A3C698-E0A0-4C43-BA3D-F6768F5E5F35}" type="sibTrans" cxnId="{D0DC7542-3EB8-4D68-9329-B9707E06AFE5}">
      <dgm:prSet/>
      <dgm:spPr/>
      <dgm:t>
        <a:bodyPr/>
        <a:lstStyle/>
        <a:p>
          <a:endParaRPr lang="en-US"/>
        </a:p>
      </dgm:t>
    </dgm:pt>
    <dgm:pt modelId="{A6FF421E-8166-447F-B7FB-975FB56BF8A2}">
      <dgm:prSet phldrT="[Text]" phldr="1"/>
      <dgm:spPr/>
      <dgm:t>
        <a:bodyPr/>
        <a:lstStyle/>
        <a:p>
          <a:endParaRPr lang="en-US"/>
        </a:p>
      </dgm:t>
    </dgm:pt>
    <dgm:pt modelId="{10F8AB2C-3EA9-4461-BE9E-DB9D665A5843}" type="parTrans" cxnId="{9F968A99-AA50-40C8-A00C-B8E601A158B1}">
      <dgm:prSet/>
      <dgm:spPr/>
      <dgm:t>
        <a:bodyPr/>
        <a:lstStyle/>
        <a:p>
          <a:endParaRPr lang="en-US"/>
        </a:p>
      </dgm:t>
    </dgm:pt>
    <dgm:pt modelId="{D30E04E9-6D9F-4326-A0DE-684DB2C3BE6A}" type="sibTrans" cxnId="{9F968A99-AA50-40C8-A00C-B8E601A158B1}">
      <dgm:prSet/>
      <dgm:spPr/>
      <dgm:t>
        <a:bodyPr/>
        <a:lstStyle/>
        <a:p>
          <a:endParaRPr lang="en-US"/>
        </a:p>
      </dgm:t>
    </dgm:pt>
    <dgm:pt modelId="{FBA12549-03BC-4FCF-ACB4-BF7F669EADFE}">
      <dgm:prSet phldrT="[Text]" phldr="1"/>
      <dgm:spPr/>
      <dgm:t>
        <a:bodyPr/>
        <a:lstStyle/>
        <a:p>
          <a:endParaRPr lang="en-US"/>
        </a:p>
      </dgm:t>
    </dgm:pt>
    <dgm:pt modelId="{14508347-FE23-49CF-B6E7-4DCBB2406250}" type="parTrans" cxnId="{08F19AAF-55B2-4561-8C89-6F78B6042986}">
      <dgm:prSet/>
      <dgm:spPr/>
      <dgm:t>
        <a:bodyPr/>
        <a:lstStyle/>
        <a:p>
          <a:endParaRPr lang="en-US"/>
        </a:p>
      </dgm:t>
    </dgm:pt>
    <dgm:pt modelId="{F143DCA1-6E10-4430-BA1F-5BC026BB4524}" type="sibTrans" cxnId="{08F19AAF-55B2-4561-8C89-6F78B6042986}">
      <dgm:prSet/>
      <dgm:spPr/>
      <dgm:t>
        <a:bodyPr/>
        <a:lstStyle/>
        <a:p>
          <a:endParaRPr lang="en-US"/>
        </a:p>
      </dgm:t>
    </dgm:pt>
    <dgm:pt modelId="{1F76D603-1BFE-4E41-B8AE-280A240DDE43}">
      <dgm:prSet phldrT="[Text]" phldr="1"/>
      <dgm:spPr/>
      <dgm:t>
        <a:bodyPr/>
        <a:lstStyle/>
        <a:p>
          <a:endParaRPr lang="en-US"/>
        </a:p>
      </dgm:t>
    </dgm:pt>
    <dgm:pt modelId="{2A90D035-48CB-4B91-86A9-39B6F236CA44}" type="parTrans" cxnId="{CDA736D3-E900-4633-B739-5E6B218A34ED}">
      <dgm:prSet/>
      <dgm:spPr/>
      <dgm:t>
        <a:bodyPr/>
        <a:lstStyle/>
        <a:p>
          <a:endParaRPr lang="en-US"/>
        </a:p>
      </dgm:t>
    </dgm:pt>
    <dgm:pt modelId="{849759D4-007E-4D74-9780-7879E5039995}" type="sibTrans" cxnId="{CDA736D3-E900-4633-B739-5E6B218A34ED}">
      <dgm:prSet/>
      <dgm:spPr/>
      <dgm:t>
        <a:bodyPr/>
        <a:lstStyle/>
        <a:p>
          <a:endParaRPr lang="en-US"/>
        </a:p>
      </dgm:t>
    </dgm:pt>
    <dgm:pt modelId="{E060FBFC-9EFF-42E9-ADF5-1966FD1FCC1F}">
      <dgm:prSet phldrT="[Text]" phldr="1"/>
      <dgm:spPr/>
      <dgm:t>
        <a:bodyPr/>
        <a:lstStyle/>
        <a:p>
          <a:endParaRPr lang="en-US"/>
        </a:p>
      </dgm:t>
    </dgm:pt>
    <dgm:pt modelId="{6E5756B2-0747-45E6-B451-A4E73647E8C3}" type="parTrans" cxnId="{05F9E931-5DFF-4690-80B1-1E1ABEB3BB51}">
      <dgm:prSet/>
      <dgm:spPr/>
      <dgm:t>
        <a:bodyPr/>
        <a:lstStyle/>
        <a:p>
          <a:endParaRPr lang="en-US"/>
        </a:p>
      </dgm:t>
    </dgm:pt>
    <dgm:pt modelId="{6FEF3EA1-CE2C-4907-B289-F8CE29146026}" type="sibTrans" cxnId="{05F9E931-5DFF-4690-80B1-1E1ABEB3BB51}">
      <dgm:prSet/>
      <dgm:spPr/>
      <dgm:t>
        <a:bodyPr/>
        <a:lstStyle/>
        <a:p>
          <a:endParaRPr lang="en-US"/>
        </a:p>
      </dgm:t>
    </dgm:pt>
    <dgm:pt modelId="{199A1CE2-9BE3-4F0A-B6EA-7CCA0860F46C}">
      <dgm:prSet phldrT="[Text]" phldr="1"/>
      <dgm:spPr/>
      <dgm:t>
        <a:bodyPr/>
        <a:lstStyle/>
        <a:p>
          <a:endParaRPr lang="en-US"/>
        </a:p>
      </dgm:t>
    </dgm:pt>
    <dgm:pt modelId="{F412C20E-4333-4A2C-9127-5817BD098999}" type="parTrans" cxnId="{A969A162-4F41-4318-B724-47ABD9521AF7}">
      <dgm:prSet/>
      <dgm:spPr/>
      <dgm:t>
        <a:bodyPr/>
        <a:lstStyle/>
        <a:p>
          <a:endParaRPr lang="en-US"/>
        </a:p>
      </dgm:t>
    </dgm:pt>
    <dgm:pt modelId="{16B41B4B-48C2-4C44-A293-5575C115DD4B}" type="sibTrans" cxnId="{A969A162-4F41-4318-B724-47ABD9521AF7}">
      <dgm:prSet/>
      <dgm:spPr/>
      <dgm:t>
        <a:bodyPr/>
        <a:lstStyle/>
        <a:p>
          <a:endParaRPr lang="en-US"/>
        </a:p>
      </dgm:t>
    </dgm:pt>
    <dgm:pt modelId="{556F4812-1564-43D9-BF4F-04CEEB73DAD2}">
      <dgm:prSet phldrT="[Text]" phldr="1"/>
      <dgm:spPr/>
      <dgm:t>
        <a:bodyPr/>
        <a:lstStyle/>
        <a:p>
          <a:endParaRPr lang="en-US"/>
        </a:p>
      </dgm:t>
    </dgm:pt>
    <dgm:pt modelId="{3675DEC2-5B26-400D-8B19-1AE6DD37BBD2}" type="parTrans" cxnId="{6BD91CC4-C4B5-47B0-A056-F29AC05A2A04}">
      <dgm:prSet/>
      <dgm:spPr/>
      <dgm:t>
        <a:bodyPr/>
        <a:lstStyle/>
        <a:p>
          <a:endParaRPr lang="en-US"/>
        </a:p>
      </dgm:t>
    </dgm:pt>
    <dgm:pt modelId="{020B92DF-C6B4-4B74-A6B0-F874ED8B8967}" type="sibTrans" cxnId="{6BD91CC4-C4B5-47B0-A056-F29AC05A2A04}">
      <dgm:prSet/>
      <dgm:spPr/>
      <dgm:t>
        <a:bodyPr/>
        <a:lstStyle/>
        <a:p>
          <a:endParaRPr lang="en-US"/>
        </a:p>
      </dgm:t>
    </dgm:pt>
    <dgm:pt modelId="{CBA1306B-36AA-47EE-AEBE-4D7268F47FC4}">
      <dgm:prSet phldrT="[Text]" phldr="1"/>
      <dgm:spPr/>
      <dgm:t>
        <a:bodyPr/>
        <a:lstStyle/>
        <a:p>
          <a:endParaRPr lang="en-US"/>
        </a:p>
      </dgm:t>
    </dgm:pt>
    <dgm:pt modelId="{BB15EF6E-E95B-494D-BEFC-EE4309194FE4}" type="parTrans" cxnId="{B2FCDBC6-8039-476D-8CE1-E0386EA8EBA2}">
      <dgm:prSet/>
      <dgm:spPr/>
      <dgm:t>
        <a:bodyPr/>
        <a:lstStyle/>
        <a:p>
          <a:endParaRPr lang="en-US"/>
        </a:p>
      </dgm:t>
    </dgm:pt>
    <dgm:pt modelId="{81BC568C-3418-4416-9F10-D733DB741A70}" type="sibTrans" cxnId="{B2FCDBC6-8039-476D-8CE1-E0386EA8EBA2}">
      <dgm:prSet/>
      <dgm:spPr/>
      <dgm:t>
        <a:bodyPr/>
        <a:lstStyle/>
        <a:p>
          <a:endParaRPr lang="en-US"/>
        </a:p>
      </dgm:t>
    </dgm:pt>
    <dgm:pt modelId="{FC46E288-EB07-4650-BCA5-B50F78E6D326}">
      <dgm:prSet phldrT="[Text]" phldr="1"/>
      <dgm:spPr/>
      <dgm:t>
        <a:bodyPr/>
        <a:lstStyle/>
        <a:p>
          <a:endParaRPr lang="en-US"/>
        </a:p>
      </dgm:t>
    </dgm:pt>
    <dgm:pt modelId="{DDA614AD-D436-4CE5-8235-9486C9C30BC5}" type="parTrans" cxnId="{D80AD657-D7AC-41AD-BE69-5D12199B8A84}">
      <dgm:prSet/>
      <dgm:spPr/>
      <dgm:t>
        <a:bodyPr/>
        <a:lstStyle/>
        <a:p>
          <a:endParaRPr lang="en-US"/>
        </a:p>
      </dgm:t>
    </dgm:pt>
    <dgm:pt modelId="{76F29218-2BEC-4CC9-A3E0-E2C93AF7862A}" type="sibTrans" cxnId="{D80AD657-D7AC-41AD-BE69-5D12199B8A84}">
      <dgm:prSet/>
      <dgm:spPr/>
      <dgm:t>
        <a:bodyPr/>
        <a:lstStyle/>
        <a:p>
          <a:endParaRPr lang="en-US"/>
        </a:p>
      </dgm:t>
    </dgm:pt>
    <dgm:pt modelId="{6E9FA727-42E5-41DA-A0C0-C080ACE33BC8}">
      <dgm:prSet phldrT="[Text]" phldr="1"/>
      <dgm:spPr/>
      <dgm:t>
        <a:bodyPr/>
        <a:lstStyle/>
        <a:p>
          <a:endParaRPr lang="en-US"/>
        </a:p>
      </dgm:t>
    </dgm:pt>
    <dgm:pt modelId="{29F627B2-B44D-4204-992A-BD0359C3B9A4}" type="parTrans" cxnId="{7977AE23-A312-4FDA-B588-CC05B11FADC2}">
      <dgm:prSet/>
      <dgm:spPr/>
      <dgm:t>
        <a:bodyPr/>
        <a:lstStyle/>
        <a:p>
          <a:endParaRPr lang="en-US"/>
        </a:p>
      </dgm:t>
    </dgm:pt>
    <dgm:pt modelId="{9DB55BB5-3D62-4D6C-9C2B-643B74C59FB1}" type="sibTrans" cxnId="{7977AE23-A312-4FDA-B588-CC05B11FADC2}">
      <dgm:prSet/>
      <dgm:spPr/>
      <dgm:t>
        <a:bodyPr/>
        <a:lstStyle/>
        <a:p>
          <a:endParaRPr lang="en-US"/>
        </a:p>
      </dgm:t>
    </dgm:pt>
    <dgm:pt modelId="{DC1C6137-83B2-46FA-9C76-C3487515A4F9}">
      <dgm:prSet phldrT="[Text]" phldr="1"/>
      <dgm:spPr/>
      <dgm:t>
        <a:bodyPr/>
        <a:lstStyle/>
        <a:p>
          <a:endParaRPr lang="en-US"/>
        </a:p>
      </dgm:t>
    </dgm:pt>
    <dgm:pt modelId="{91489495-1C07-480C-84F5-807923AAA7A7}" type="parTrans" cxnId="{EF99EACC-ECDA-41CE-9405-A7B560564014}">
      <dgm:prSet/>
      <dgm:spPr/>
      <dgm:t>
        <a:bodyPr/>
        <a:lstStyle/>
        <a:p>
          <a:endParaRPr lang="en-US"/>
        </a:p>
      </dgm:t>
    </dgm:pt>
    <dgm:pt modelId="{43A2BB38-3EE8-4BA9-BEBD-229AB5BCE384}" type="sibTrans" cxnId="{EF99EACC-ECDA-41CE-9405-A7B560564014}">
      <dgm:prSet/>
      <dgm:spPr/>
      <dgm:t>
        <a:bodyPr/>
        <a:lstStyle/>
        <a:p>
          <a:endParaRPr lang="en-US"/>
        </a:p>
      </dgm:t>
    </dgm:pt>
    <dgm:pt modelId="{BA79999A-99C9-4CF2-B287-74E38BB1F5D9}">
      <dgm:prSet phldrT="[Text]" phldr="1"/>
      <dgm:spPr/>
      <dgm:t>
        <a:bodyPr/>
        <a:lstStyle/>
        <a:p>
          <a:endParaRPr lang="en-US"/>
        </a:p>
      </dgm:t>
    </dgm:pt>
    <dgm:pt modelId="{4835C79F-7C9F-44EA-84FE-A7441CCFBC64}" type="parTrans" cxnId="{DA0AE98E-9F6B-4B30-9A7F-1668B4BDDD48}">
      <dgm:prSet/>
      <dgm:spPr/>
      <dgm:t>
        <a:bodyPr/>
        <a:lstStyle/>
        <a:p>
          <a:endParaRPr lang="en-US"/>
        </a:p>
      </dgm:t>
    </dgm:pt>
    <dgm:pt modelId="{18314729-4BEA-4028-B65A-37318432F320}" type="sibTrans" cxnId="{DA0AE98E-9F6B-4B30-9A7F-1668B4BDDD48}">
      <dgm:prSet/>
      <dgm:spPr/>
      <dgm:t>
        <a:bodyPr/>
        <a:lstStyle/>
        <a:p>
          <a:endParaRPr lang="en-US"/>
        </a:p>
      </dgm:t>
    </dgm:pt>
    <dgm:pt modelId="{13D9C706-986E-4314-A238-E3D451D86848}">
      <dgm:prSet phldrT="[Text]" phldr="1"/>
      <dgm:spPr/>
      <dgm:t>
        <a:bodyPr/>
        <a:lstStyle/>
        <a:p>
          <a:endParaRPr lang="en-US"/>
        </a:p>
      </dgm:t>
    </dgm:pt>
    <dgm:pt modelId="{E6ADFA52-25DD-4E19-AD26-5C017A96872A}" type="parTrans" cxnId="{43557A7C-4299-4342-BA5A-6742F2C0DD87}">
      <dgm:prSet/>
      <dgm:spPr/>
      <dgm:t>
        <a:bodyPr/>
        <a:lstStyle/>
        <a:p>
          <a:endParaRPr lang="en-US"/>
        </a:p>
      </dgm:t>
    </dgm:pt>
    <dgm:pt modelId="{6D643F6F-CABE-4167-911C-851DC23854F5}" type="sibTrans" cxnId="{43557A7C-4299-4342-BA5A-6742F2C0DD87}">
      <dgm:prSet/>
      <dgm:spPr/>
      <dgm:t>
        <a:bodyPr/>
        <a:lstStyle/>
        <a:p>
          <a:endParaRPr lang="en-US"/>
        </a:p>
      </dgm:t>
    </dgm:pt>
    <dgm:pt modelId="{EF42BD2A-9B8E-443B-9C45-9530F0670DAF}">
      <dgm:prSet phldrT="[Text]" phldr="1"/>
      <dgm:spPr/>
      <dgm:t>
        <a:bodyPr/>
        <a:lstStyle/>
        <a:p>
          <a:endParaRPr lang="en-US"/>
        </a:p>
      </dgm:t>
    </dgm:pt>
    <dgm:pt modelId="{7742F6DB-903B-4BDD-B7E9-B72148BAF824}" type="parTrans" cxnId="{70FFBE00-365F-4790-BBB6-70158BAF3E28}">
      <dgm:prSet/>
      <dgm:spPr/>
      <dgm:t>
        <a:bodyPr/>
        <a:lstStyle/>
        <a:p>
          <a:endParaRPr lang="en-US"/>
        </a:p>
      </dgm:t>
    </dgm:pt>
    <dgm:pt modelId="{6275BCAC-13AC-4361-ADEA-F71EB4857788}" type="sibTrans" cxnId="{70FFBE00-365F-4790-BBB6-70158BAF3E28}">
      <dgm:prSet/>
      <dgm:spPr/>
      <dgm:t>
        <a:bodyPr/>
        <a:lstStyle/>
        <a:p>
          <a:endParaRPr lang="en-US"/>
        </a:p>
      </dgm:t>
    </dgm:pt>
    <dgm:pt modelId="{D4D9F159-3B00-4545-B1F0-B9691D511603}" type="pres">
      <dgm:prSet presAssocID="{942BCAD9-2531-427D-9A78-C9BB25C9990C}" presName="Name0" presStyleCnt="0">
        <dgm:presLayoutVars>
          <dgm:dir/>
          <dgm:resizeHandles val="exact"/>
        </dgm:presLayoutVars>
      </dgm:prSet>
      <dgm:spPr/>
    </dgm:pt>
    <dgm:pt modelId="{B4205788-6CF2-484A-BC53-392780E28582}" type="pres">
      <dgm:prSet presAssocID="{B211C232-7165-4A9B-82AE-6793505B4819}" presName="compNode" presStyleCnt="0"/>
      <dgm:spPr/>
    </dgm:pt>
    <dgm:pt modelId="{EFA277EA-4542-4477-BB9D-A35694CE8305}" type="pres">
      <dgm:prSet presAssocID="{B211C232-7165-4A9B-82AE-6793505B4819}" presName="pictRect" presStyleLbl="node1" presStyleIdx="0" presStyleCnt="3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  <dgm:extLst>
        <a:ext uri="{E40237B7-FDA0-4F09-8148-C483321AD2D9}">
          <dgm14:cNvPr xmlns:dgm14="http://schemas.microsoft.com/office/drawing/2010/diagram" id="0" name="" descr="A black and white pixelated image&#10;&#10;Description automatically generated">
            <a:extLst>
              <a:ext uri="{FF2B5EF4-FFF2-40B4-BE49-F238E27FC236}">
                <a16:creationId xmlns:a16="http://schemas.microsoft.com/office/drawing/2014/main" id="{BDB3E33C-6E04-284C-DED3-61CE15E0B547}"/>
              </a:ext>
            </a:extLst>
          </dgm14:cNvPr>
        </a:ext>
      </dgm:extLst>
    </dgm:pt>
    <dgm:pt modelId="{8CBC8C76-1E73-4F40-9C18-887572400854}" type="pres">
      <dgm:prSet presAssocID="{B211C232-7165-4A9B-82AE-6793505B4819}" presName="textRect" presStyleLbl="revTx" presStyleIdx="0" presStyleCnt="36">
        <dgm:presLayoutVars>
          <dgm:bulletEnabled val="1"/>
        </dgm:presLayoutVars>
      </dgm:prSet>
      <dgm:spPr/>
    </dgm:pt>
    <dgm:pt modelId="{21CA59E5-8E7A-4FD9-A831-2F29226DE9FF}" type="pres">
      <dgm:prSet presAssocID="{B3719503-0D0B-4372-8449-B4F7A3FF313F}" presName="sibTrans" presStyleLbl="sibTrans2D1" presStyleIdx="0" presStyleCnt="0"/>
      <dgm:spPr/>
    </dgm:pt>
    <dgm:pt modelId="{9BB9B8ED-42A7-4489-BD8B-B14D290953D8}" type="pres">
      <dgm:prSet presAssocID="{C76A85B5-4B30-49D3-8632-E6CC93D7B684}" presName="compNode" presStyleCnt="0"/>
      <dgm:spPr/>
    </dgm:pt>
    <dgm:pt modelId="{002C08B4-56A0-423B-A9E0-4071891C9CBC}" type="pres">
      <dgm:prSet presAssocID="{C76A85B5-4B30-49D3-8632-E6CC93D7B684}" presName="pictRect" presStyleLbl="node1" presStyleIdx="1" presStyleCnt="36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  <dgm:extLst>
        <a:ext uri="{E40237B7-FDA0-4F09-8148-C483321AD2D9}">
          <dgm14:cNvPr xmlns:dgm14="http://schemas.microsoft.com/office/drawing/2010/diagram" id="0" name="" descr="A black and white pixelated logo&#10;&#10;Description automatically generated">
            <a:extLst>
              <a:ext uri="{FF2B5EF4-FFF2-40B4-BE49-F238E27FC236}">
                <a16:creationId xmlns:a16="http://schemas.microsoft.com/office/drawing/2014/main" id="{41A5AA15-1568-8689-EE54-EA7F21BABFD9}"/>
              </a:ext>
            </a:extLst>
          </dgm14:cNvPr>
        </a:ext>
      </dgm:extLst>
    </dgm:pt>
    <dgm:pt modelId="{E6C76EE7-1B44-4BD5-BF42-E81564CD2C6D}" type="pres">
      <dgm:prSet presAssocID="{C76A85B5-4B30-49D3-8632-E6CC93D7B684}" presName="textRect" presStyleLbl="revTx" presStyleIdx="1" presStyleCnt="36">
        <dgm:presLayoutVars>
          <dgm:bulletEnabled val="1"/>
        </dgm:presLayoutVars>
      </dgm:prSet>
      <dgm:spPr/>
    </dgm:pt>
    <dgm:pt modelId="{C69A929B-0F2E-4EC5-869C-77EA8EB5CE9D}" type="pres">
      <dgm:prSet presAssocID="{1D56A945-F6C5-476A-93AD-A2734A5A08A6}" presName="sibTrans" presStyleLbl="sibTrans2D1" presStyleIdx="0" presStyleCnt="0"/>
      <dgm:spPr/>
    </dgm:pt>
    <dgm:pt modelId="{F9BEE2A5-9C32-473B-A86C-39B035557BF9}" type="pres">
      <dgm:prSet presAssocID="{617DC796-1FD4-49BC-8A00-A10592DE2434}" presName="compNode" presStyleCnt="0"/>
      <dgm:spPr/>
    </dgm:pt>
    <dgm:pt modelId="{6472ACA1-250F-40CC-95BC-ED2C0341BA1B}" type="pres">
      <dgm:prSet presAssocID="{617DC796-1FD4-49BC-8A00-A10592DE2434}" presName="pictRect" presStyleLbl="node1" presStyleIdx="2" presStyleCnt="3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  <dgm:extLst>
        <a:ext uri="{E40237B7-FDA0-4F09-8148-C483321AD2D9}">
          <dgm14:cNvPr xmlns:dgm14="http://schemas.microsoft.com/office/drawing/2010/diagram" id="0" name="" descr="A black and white pixelated image&#10;&#10;Description automatically generated">
            <a:extLst>
              <a:ext uri="{FF2B5EF4-FFF2-40B4-BE49-F238E27FC236}">
                <a16:creationId xmlns:a16="http://schemas.microsoft.com/office/drawing/2014/main" id="{0E01350B-AD6C-41E7-86F1-304FD5C8B932}"/>
              </a:ext>
            </a:extLst>
          </dgm14:cNvPr>
        </a:ext>
      </dgm:extLst>
    </dgm:pt>
    <dgm:pt modelId="{E409995B-9588-4DF8-B096-C0B95A861395}" type="pres">
      <dgm:prSet presAssocID="{617DC796-1FD4-49BC-8A00-A10592DE2434}" presName="textRect" presStyleLbl="revTx" presStyleIdx="2" presStyleCnt="36">
        <dgm:presLayoutVars>
          <dgm:bulletEnabled val="1"/>
        </dgm:presLayoutVars>
      </dgm:prSet>
      <dgm:spPr/>
    </dgm:pt>
    <dgm:pt modelId="{73AB4561-6B6E-47A0-8E2C-5BEBD3C781E9}" type="pres">
      <dgm:prSet presAssocID="{6ADF934B-4055-4F0F-AA5D-FECC05053635}" presName="sibTrans" presStyleLbl="sibTrans2D1" presStyleIdx="0" presStyleCnt="0"/>
      <dgm:spPr/>
    </dgm:pt>
    <dgm:pt modelId="{046DCE34-16F1-490C-A241-DBCFF1714768}" type="pres">
      <dgm:prSet presAssocID="{12DAB170-E750-4ACE-AC6B-2A6563F18E49}" presName="compNode" presStyleCnt="0"/>
      <dgm:spPr/>
    </dgm:pt>
    <dgm:pt modelId="{F8DAA79C-166E-4DF6-BA1E-71B0AE29B13F}" type="pres">
      <dgm:prSet presAssocID="{12DAB170-E750-4ACE-AC6B-2A6563F18E49}" presName="pictRect" presStyleLbl="node1" presStyleIdx="3" presStyleCnt="36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  <dgm:extLst>
        <a:ext uri="{E40237B7-FDA0-4F09-8148-C483321AD2D9}">
          <dgm14:cNvPr xmlns:dgm14="http://schemas.microsoft.com/office/drawing/2010/diagram" id="0" name="" descr="A black and white pixelated image&#10;&#10;Description automatically generated">
            <a:extLst>
              <a:ext uri="{FF2B5EF4-FFF2-40B4-BE49-F238E27FC236}">
                <a16:creationId xmlns:a16="http://schemas.microsoft.com/office/drawing/2014/main" id="{062A686E-7521-7D88-238B-D084F4771AFA}"/>
              </a:ext>
            </a:extLst>
          </dgm14:cNvPr>
        </a:ext>
      </dgm:extLst>
    </dgm:pt>
    <dgm:pt modelId="{DD929852-806C-479E-9986-1EFD83623CED}" type="pres">
      <dgm:prSet presAssocID="{12DAB170-E750-4ACE-AC6B-2A6563F18E49}" presName="textRect" presStyleLbl="revTx" presStyleIdx="3" presStyleCnt="36">
        <dgm:presLayoutVars>
          <dgm:bulletEnabled val="1"/>
        </dgm:presLayoutVars>
      </dgm:prSet>
      <dgm:spPr/>
    </dgm:pt>
    <dgm:pt modelId="{0DC12481-9A4B-4816-8D4D-EDEF190C26AB}" type="pres">
      <dgm:prSet presAssocID="{66DCF324-B6E5-4CF6-94E9-1E8628DF5947}" presName="sibTrans" presStyleLbl="sibTrans2D1" presStyleIdx="0" presStyleCnt="0"/>
      <dgm:spPr/>
    </dgm:pt>
    <dgm:pt modelId="{A2EFAF86-3E77-491D-81AD-D7EB73CB8DAC}" type="pres">
      <dgm:prSet presAssocID="{40332B64-7B7C-41F5-AE75-341A0D7DA697}" presName="compNode" presStyleCnt="0"/>
      <dgm:spPr/>
    </dgm:pt>
    <dgm:pt modelId="{642FAB43-61DC-4B91-9B9B-A10368DFCEEB}" type="pres">
      <dgm:prSet presAssocID="{40332B64-7B7C-41F5-AE75-341A0D7DA697}" presName="pictRect" presStyleLbl="node1" presStyleIdx="4" presStyleCnt="3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  <dgm:extLst>
        <a:ext uri="{E40237B7-FDA0-4F09-8148-C483321AD2D9}">
          <dgm14:cNvPr xmlns:dgm14="http://schemas.microsoft.com/office/drawing/2010/diagram" id="0" name="" descr="A black and white pixelated image&#10;&#10;Description automatically generated">
            <a:extLst>
              <a:ext uri="{FF2B5EF4-FFF2-40B4-BE49-F238E27FC236}">
                <a16:creationId xmlns:a16="http://schemas.microsoft.com/office/drawing/2014/main" id="{491781FD-4858-AFED-4773-A93C36A7E662}"/>
              </a:ext>
            </a:extLst>
          </dgm14:cNvPr>
        </a:ext>
      </dgm:extLst>
    </dgm:pt>
    <dgm:pt modelId="{94177787-7CBE-4073-887A-46AA16486443}" type="pres">
      <dgm:prSet presAssocID="{40332B64-7B7C-41F5-AE75-341A0D7DA697}" presName="textRect" presStyleLbl="revTx" presStyleIdx="4" presStyleCnt="36">
        <dgm:presLayoutVars>
          <dgm:bulletEnabled val="1"/>
        </dgm:presLayoutVars>
      </dgm:prSet>
      <dgm:spPr/>
    </dgm:pt>
    <dgm:pt modelId="{B1120512-B5F6-4D55-A878-F8A13C0BCB07}" type="pres">
      <dgm:prSet presAssocID="{0983D8A9-92F5-485C-877A-5CBF09B151D7}" presName="sibTrans" presStyleLbl="sibTrans2D1" presStyleIdx="0" presStyleCnt="0"/>
      <dgm:spPr/>
    </dgm:pt>
    <dgm:pt modelId="{18C00303-8B98-4885-A396-490E2543BC6D}" type="pres">
      <dgm:prSet presAssocID="{8C93F20E-3B3C-4873-8819-B6D69BEAE6D8}" presName="compNode" presStyleCnt="0"/>
      <dgm:spPr/>
    </dgm:pt>
    <dgm:pt modelId="{E0CCD910-0727-4EA7-AC98-49F45FBA1F9F}" type="pres">
      <dgm:prSet presAssocID="{8C93F20E-3B3C-4873-8819-B6D69BEAE6D8}" presName="pictRect" presStyleLbl="node1" presStyleIdx="5" presStyleCnt="36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  <dgm:extLst>
        <a:ext uri="{E40237B7-FDA0-4F09-8148-C483321AD2D9}">
          <dgm14:cNvPr xmlns:dgm14="http://schemas.microsoft.com/office/drawing/2010/diagram" id="0" name="" descr="A pixelated image of a white and black object&#10;&#10;Description automatically generated">
            <a:extLst>
              <a:ext uri="{FF2B5EF4-FFF2-40B4-BE49-F238E27FC236}">
                <a16:creationId xmlns:a16="http://schemas.microsoft.com/office/drawing/2014/main" id="{7C97A743-D447-A638-4887-929198E96201}"/>
              </a:ext>
            </a:extLst>
          </dgm14:cNvPr>
        </a:ext>
      </dgm:extLst>
    </dgm:pt>
    <dgm:pt modelId="{A2350372-D078-4E52-BF09-305C68F19673}" type="pres">
      <dgm:prSet presAssocID="{8C93F20E-3B3C-4873-8819-B6D69BEAE6D8}" presName="textRect" presStyleLbl="revTx" presStyleIdx="5" presStyleCnt="36">
        <dgm:presLayoutVars>
          <dgm:bulletEnabled val="1"/>
        </dgm:presLayoutVars>
      </dgm:prSet>
      <dgm:spPr/>
    </dgm:pt>
    <dgm:pt modelId="{4CEC70B8-E002-48FC-A427-E48A47726DC5}" type="pres">
      <dgm:prSet presAssocID="{8731A460-39BE-40C5-B195-F2340C3A5EB4}" presName="sibTrans" presStyleLbl="sibTrans2D1" presStyleIdx="0" presStyleCnt="0"/>
      <dgm:spPr/>
    </dgm:pt>
    <dgm:pt modelId="{2D3164C8-408E-455F-8945-7C32448CA49E}" type="pres">
      <dgm:prSet presAssocID="{A986322B-7E64-4720-B72D-DD28175AFF68}" presName="compNode" presStyleCnt="0"/>
      <dgm:spPr/>
    </dgm:pt>
    <dgm:pt modelId="{00FE17F0-7D37-4A7A-B0B6-B1D02F3F5120}" type="pres">
      <dgm:prSet presAssocID="{A986322B-7E64-4720-B72D-DD28175AFF68}" presName="pictRect" presStyleLbl="node1" presStyleIdx="6" presStyleCnt="3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  <dgm:extLst>
        <a:ext uri="{E40237B7-FDA0-4F09-8148-C483321AD2D9}">
          <dgm14:cNvPr xmlns:dgm14="http://schemas.microsoft.com/office/drawing/2010/diagram" id="0" name="" descr="A black and white pixelated image&#10;&#10;Description automatically generated">
            <a:extLst>
              <a:ext uri="{FF2B5EF4-FFF2-40B4-BE49-F238E27FC236}">
                <a16:creationId xmlns:a16="http://schemas.microsoft.com/office/drawing/2014/main" id="{8B1EFC2E-C414-4AF8-B9D9-AA00E8F2EB07}"/>
              </a:ext>
            </a:extLst>
          </dgm14:cNvPr>
        </a:ext>
      </dgm:extLst>
    </dgm:pt>
    <dgm:pt modelId="{3C77E7FE-7520-4C51-B270-35007870F956}" type="pres">
      <dgm:prSet presAssocID="{A986322B-7E64-4720-B72D-DD28175AFF68}" presName="textRect" presStyleLbl="revTx" presStyleIdx="6" presStyleCnt="36">
        <dgm:presLayoutVars>
          <dgm:bulletEnabled val="1"/>
        </dgm:presLayoutVars>
      </dgm:prSet>
      <dgm:spPr/>
    </dgm:pt>
    <dgm:pt modelId="{AE05CF08-708F-4509-B40A-1631099B1E61}" type="pres">
      <dgm:prSet presAssocID="{9A4FD3A9-D5CA-4C27-BABD-6BB4DE1AC099}" presName="sibTrans" presStyleLbl="sibTrans2D1" presStyleIdx="0" presStyleCnt="0"/>
      <dgm:spPr/>
    </dgm:pt>
    <dgm:pt modelId="{F519C83D-7774-4A69-BDDC-48AA4A6AC8F2}" type="pres">
      <dgm:prSet presAssocID="{A398B3A0-7C4F-46CF-8D76-B9AFF29C9F12}" presName="compNode" presStyleCnt="0"/>
      <dgm:spPr/>
    </dgm:pt>
    <dgm:pt modelId="{B2D2F0DD-1B55-42F6-93E7-1FE8202D771D}" type="pres">
      <dgm:prSet presAssocID="{A398B3A0-7C4F-46CF-8D76-B9AFF29C9F12}" presName="pictRect" presStyleLbl="node1" presStyleIdx="7" presStyleCnt="36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  <dgm:extLst>
        <a:ext uri="{E40237B7-FDA0-4F09-8148-C483321AD2D9}">
          <dgm14:cNvPr xmlns:dgm14="http://schemas.microsoft.com/office/drawing/2010/diagram" id="0" name="" descr="A black and white pixelated image&#10;&#10;Description automatically generated">
            <a:extLst>
              <a:ext uri="{FF2B5EF4-FFF2-40B4-BE49-F238E27FC236}">
                <a16:creationId xmlns:a16="http://schemas.microsoft.com/office/drawing/2014/main" id="{8E5D93CA-8BB3-9A1A-C86C-5D905A66A513}"/>
              </a:ext>
            </a:extLst>
          </dgm14:cNvPr>
        </a:ext>
      </dgm:extLst>
    </dgm:pt>
    <dgm:pt modelId="{C8D81BE2-4524-40E2-932D-292B38EE7E86}" type="pres">
      <dgm:prSet presAssocID="{A398B3A0-7C4F-46CF-8D76-B9AFF29C9F12}" presName="textRect" presStyleLbl="revTx" presStyleIdx="7" presStyleCnt="36">
        <dgm:presLayoutVars>
          <dgm:bulletEnabled val="1"/>
        </dgm:presLayoutVars>
      </dgm:prSet>
      <dgm:spPr/>
    </dgm:pt>
    <dgm:pt modelId="{3066B107-9242-4215-9F82-42DA0D038AF1}" type="pres">
      <dgm:prSet presAssocID="{A1E25FD9-C6E4-417D-AF6B-3EB4B7093AE0}" presName="sibTrans" presStyleLbl="sibTrans2D1" presStyleIdx="0" presStyleCnt="0"/>
      <dgm:spPr/>
    </dgm:pt>
    <dgm:pt modelId="{2685664B-9FC2-400E-8F20-F6A2964E54AD}" type="pres">
      <dgm:prSet presAssocID="{ECC60155-AC8D-4783-B0F0-53772FCA4C24}" presName="compNode" presStyleCnt="0"/>
      <dgm:spPr/>
    </dgm:pt>
    <dgm:pt modelId="{A4EA689A-714C-4F06-B32C-E39CDCDCC10D}" type="pres">
      <dgm:prSet presAssocID="{ECC60155-AC8D-4783-B0F0-53772FCA4C24}" presName="pictRect" presStyleLbl="node1" presStyleIdx="8" presStyleCnt="3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  <dgm:extLst>
        <a:ext uri="{E40237B7-FDA0-4F09-8148-C483321AD2D9}">
          <dgm14:cNvPr xmlns:dgm14="http://schemas.microsoft.com/office/drawing/2010/diagram" id="0" name="" descr="A black and white pixelated image&#10;&#10;Description automatically generated">
            <a:extLst>
              <a:ext uri="{FF2B5EF4-FFF2-40B4-BE49-F238E27FC236}">
                <a16:creationId xmlns:a16="http://schemas.microsoft.com/office/drawing/2014/main" id="{C89B367D-029D-5E48-FD59-E737693145B1}"/>
              </a:ext>
            </a:extLst>
          </dgm14:cNvPr>
        </a:ext>
      </dgm:extLst>
    </dgm:pt>
    <dgm:pt modelId="{E0E9E8D5-1059-4A7A-8CDA-00A6E5DA4B12}" type="pres">
      <dgm:prSet presAssocID="{ECC60155-AC8D-4783-B0F0-53772FCA4C24}" presName="textRect" presStyleLbl="revTx" presStyleIdx="8" presStyleCnt="36">
        <dgm:presLayoutVars>
          <dgm:bulletEnabled val="1"/>
        </dgm:presLayoutVars>
      </dgm:prSet>
      <dgm:spPr/>
    </dgm:pt>
    <dgm:pt modelId="{B7384BB1-94C9-4B81-A1D5-DC1F390190B6}" type="pres">
      <dgm:prSet presAssocID="{6F101022-39B7-4B7C-AC58-FE3852E477E1}" presName="sibTrans" presStyleLbl="sibTrans2D1" presStyleIdx="0" presStyleCnt="0"/>
      <dgm:spPr/>
    </dgm:pt>
    <dgm:pt modelId="{088D4436-C64C-48A5-8B0F-407721841265}" type="pres">
      <dgm:prSet presAssocID="{7FFC8BDD-4FA4-4FE4-8A23-8ED93070EEF7}" presName="compNode" presStyleCnt="0"/>
      <dgm:spPr/>
    </dgm:pt>
    <dgm:pt modelId="{B2D94B62-CEE9-4035-95EF-E98F9023CFCB}" type="pres">
      <dgm:prSet presAssocID="{7FFC8BDD-4FA4-4FE4-8A23-8ED93070EEF7}" presName="pictRect" presStyleLbl="node1" presStyleIdx="9" presStyleCnt="36"/>
      <dgm:spPr>
        <a:blipFill>
          <a:blip xmlns:r="http://schemas.openxmlformats.org/officeDocument/2006/relationships"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  <dgm:extLst>
        <a:ext uri="{E40237B7-FDA0-4F09-8148-C483321AD2D9}">
          <dgm14:cNvPr xmlns:dgm14="http://schemas.microsoft.com/office/drawing/2010/diagram" id="0" name="" descr="A black and white pixelated image&#10;&#10;Description automatically generated">
            <a:extLst>
              <a:ext uri="{FF2B5EF4-FFF2-40B4-BE49-F238E27FC236}">
                <a16:creationId xmlns:a16="http://schemas.microsoft.com/office/drawing/2014/main" id="{6FD8172A-383F-C5C9-C575-601DA2C08D30}"/>
              </a:ext>
            </a:extLst>
          </dgm14:cNvPr>
        </a:ext>
      </dgm:extLst>
    </dgm:pt>
    <dgm:pt modelId="{D41C3A84-05AA-41A4-834A-83F37630B474}" type="pres">
      <dgm:prSet presAssocID="{7FFC8BDD-4FA4-4FE4-8A23-8ED93070EEF7}" presName="textRect" presStyleLbl="revTx" presStyleIdx="9" presStyleCnt="36">
        <dgm:presLayoutVars>
          <dgm:bulletEnabled val="1"/>
        </dgm:presLayoutVars>
      </dgm:prSet>
      <dgm:spPr/>
    </dgm:pt>
    <dgm:pt modelId="{DD603B2F-2780-4168-A71F-D12470332717}" type="pres">
      <dgm:prSet presAssocID="{70B30E1D-D4CC-41E1-9655-7373B2CB8066}" presName="sibTrans" presStyleLbl="sibTrans2D1" presStyleIdx="0" presStyleCnt="0"/>
      <dgm:spPr/>
    </dgm:pt>
    <dgm:pt modelId="{B07107A1-2092-4E07-AD3F-C97C0213C94F}" type="pres">
      <dgm:prSet presAssocID="{97256D80-AD4C-4CC3-9723-303EED249A9A}" presName="compNode" presStyleCnt="0"/>
      <dgm:spPr/>
    </dgm:pt>
    <dgm:pt modelId="{5BB1D389-8869-40C7-AD18-3E3439580E76}" type="pres">
      <dgm:prSet presAssocID="{97256D80-AD4C-4CC3-9723-303EED249A9A}" presName="pictRect" presStyleLbl="node1" presStyleIdx="10" presStyleCnt="3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  <dgm:extLst>
        <a:ext uri="{E40237B7-FDA0-4F09-8148-C483321AD2D9}">
          <dgm14:cNvPr xmlns:dgm14="http://schemas.microsoft.com/office/drawing/2010/diagram" id="0" name="" descr="A black and white pixelated image&#10;&#10;Description automatically generated">
            <a:extLst>
              <a:ext uri="{FF2B5EF4-FFF2-40B4-BE49-F238E27FC236}">
                <a16:creationId xmlns:a16="http://schemas.microsoft.com/office/drawing/2014/main" id="{7AE3EC38-7B44-8555-F792-9725849977D1}"/>
              </a:ext>
            </a:extLst>
          </dgm14:cNvPr>
        </a:ext>
      </dgm:extLst>
    </dgm:pt>
    <dgm:pt modelId="{454C652C-4889-444C-88F8-720E14E21F13}" type="pres">
      <dgm:prSet presAssocID="{97256D80-AD4C-4CC3-9723-303EED249A9A}" presName="textRect" presStyleLbl="revTx" presStyleIdx="10" presStyleCnt="36">
        <dgm:presLayoutVars>
          <dgm:bulletEnabled val="1"/>
        </dgm:presLayoutVars>
      </dgm:prSet>
      <dgm:spPr/>
    </dgm:pt>
    <dgm:pt modelId="{91DBB283-D3C4-49B8-B644-47D1120E2BE7}" type="pres">
      <dgm:prSet presAssocID="{A466EB62-E786-438C-92A1-3D87C24ABAB4}" presName="sibTrans" presStyleLbl="sibTrans2D1" presStyleIdx="0" presStyleCnt="0"/>
      <dgm:spPr/>
    </dgm:pt>
    <dgm:pt modelId="{B96E13B9-6802-4E1E-A3C4-3CB21E45B61A}" type="pres">
      <dgm:prSet presAssocID="{1AFB5B67-6C79-4FAC-82B5-F69C6322D415}" presName="compNode" presStyleCnt="0"/>
      <dgm:spPr/>
    </dgm:pt>
    <dgm:pt modelId="{109A5BB5-46E8-4CB8-B7F1-1F5EFE513D64}" type="pres">
      <dgm:prSet presAssocID="{1AFB5B67-6C79-4FAC-82B5-F69C6322D415}" presName="pictRect" presStyleLbl="node1" presStyleIdx="11" presStyleCnt="36"/>
      <dgm:spPr>
        <a:blipFill>
          <a:blip xmlns:r="http://schemas.openxmlformats.org/officeDocument/2006/relationships"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  <dgm:extLst>
        <a:ext uri="{E40237B7-FDA0-4F09-8148-C483321AD2D9}">
          <dgm14:cNvPr xmlns:dgm14="http://schemas.microsoft.com/office/drawing/2010/diagram" id="0" name="" descr="A black and white pixelated image&#10;&#10;Description automatically generated">
            <a:extLst>
              <a:ext uri="{FF2B5EF4-FFF2-40B4-BE49-F238E27FC236}">
                <a16:creationId xmlns:a16="http://schemas.microsoft.com/office/drawing/2014/main" id="{5330587D-55B5-5628-51A8-4014349916EC}"/>
              </a:ext>
            </a:extLst>
          </dgm14:cNvPr>
        </a:ext>
      </dgm:extLst>
    </dgm:pt>
    <dgm:pt modelId="{1F51F1A5-958D-4022-A599-DC4B64032982}" type="pres">
      <dgm:prSet presAssocID="{1AFB5B67-6C79-4FAC-82B5-F69C6322D415}" presName="textRect" presStyleLbl="revTx" presStyleIdx="11" presStyleCnt="36">
        <dgm:presLayoutVars>
          <dgm:bulletEnabled val="1"/>
        </dgm:presLayoutVars>
      </dgm:prSet>
      <dgm:spPr/>
    </dgm:pt>
    <dgm:pt modelId="{A9F7BEC3-C89E-49A2-B4F7-B18E37EA6C0D}" type="pres">
      <dgm:prSet presAssocID="{3BFB4590-0D3F-492B-B5C0-75761D10D520}" presName="sibTrans" presStyleLbl="sibTrans2D1" presStyleIdx="0" presStyleCnt="0"/>
      <dgm:spPr/>
    </dgm:pt>
    <dgm:pt modelId="{7CF9FBC1-A388-4312-83EC-9E6FEFA5E76B}" type="pres">
      <dgm:prSet presAssocID="{57AEEA9E-6A79-4C5E-B36E-F360EC344C45}" presName="compNode" presStyleCnt="0"/>
      <dgm:spPr/>
    </dgm:pt>
    <dgm:pt modelId="{96625035-2DDF-4102-A81A-C9A1C712D988}" type="pres">
      <dgm:prSet presAssocID="{57AEEA9E-6A79-4C5E-B36E-F360EC344C45}" presName="pictRect" presStyleLbl="node1" presStyleIdx="12" presStyleCnt="36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  <dgm:extLst>
        <a:ext uri="{E40237B7-FDA0-4F09-8148-C483321AD2D9}">
          <dgm14:cNvPr xmlns:dgm14="http://schemas.microsoft.com/office/drawing/2010/diagram" id="0" name="" descr="A black and white pixelated image&#10;&#10;Description automatically generated">
            <a:extLst>
              <a:ext uri="{FF2B5EF4-FFF2-40B4-BE49-F238E27FC236}">
                <a16:creationId xmlns:a16="http://schemas.microsoft.com/office/drawing/2014/main" id="{0389A1E6-DE48-CB41-190A-5FF441B06880}"/>
              </a:ext>
            </a:extLst>
          </dgm14:cNvPr>
        </a:ext>
      </dgm:extLst>
    </dgm:pt>
    <dgm:pt modelId="{7EBBFB81-180E-495A-B664-B6A746BA6080}" type="pres">
      <dgm:prSet presAssocID="{57AEEA9E-6A79-4C5E-B36E-F360EC344C45}" presName="textRect" presStyleLbl="revTx" presStyleIdx="12" presStyleCnt="36">
        <dgm:presLayoutVars>
          <dgm:bulletEnabled val="1"/>
        </dgm:presLayoutVars>
      </dgm:prSet>
      <dgm:spPr/>
    </dgm:pt>
    <dgm:pt modelId="{019E47BF-DFFE-4FCF-AE8D-66879E7C4C5F}" type="pres">
      <dgm:prSet presAssocID="{A697B068-3675-4ABD-9CE6-301CBE70CBAD}" presName="sibTrans" presStyleLbl="sibTrans2D1" presStyleIdx="0" presStyleCnt="0"/>
      <dgm:spPr/>
    </dgm:pt>
    <dgm:pt modelId="{117B11D5-A028-4658-B844-2C8551B880D7}" type="pres">
      <dgm:prSet presAssocID="{CF29DC38-B022-48BA-9B1C-DE25E848B94A}" presName="compNode" presStyleCnt="0"/>
      <dgm:spPr/>
    </dgm:pt>
    <dgm:pt modelId="{8AEF26E9-2EB7-49AA-8782-F0A3AFD6DC53}" type="pres">
      <dgm:prSet presAssocID="{CF29DC38-B022-48BA-9B1C-DE25E848B94A}" presName="pictRect" presStyleLbl="node1" presStyleIdx="13" presStyleCnt="36"/>
      <dgm:spPr>
        <a:blipFill>
          <a:blip xmlns:r="http://schemas.openxmlformats.org/officeDocument/2006/relationships"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  <dgm:extLst>
        <a:ext uri="{E40237B7-FDA0-4F09-8148-C483321AD2D9}">
          <dgm14:cNvPr xmlns:dgm14="http://schemas.microsoft.com/office/drawing/2010/diagram" id="0" name="" descr="A black and white pixelated image&#10;&#10;Description automatically generated">
            <a:extLst>
              <a:ext uri="{FF2B5EF4-FFF2-40B4-BE49-F238E27FC236}">
                <a16:creationId xmlns:a16="http://schemas.microsoft.com/office/drawing/2014/main" id="{54C754F0-0439-CE1C-9735-5EF60ACE750D}"/>
              </a:ext>
            </a:extLst>
          </dgm14:cNvPr>
        </a:ext>
      </dgm:extLst>
    </dgm:pt>
    <dgm:pt modelId="{7EC16FE3-C8BF-400A-9C5D-3273881C841E}" type="pres">
      <dgm:prSet presAssocID="{CF29DC38-B022-48BA-9B1C-DE25E848B94A}" presName="textRect" presStyleLbl="revTx" presStyleIdx="13" presStyleCnt="36">
        <dgm:presLayoutVars>
          <dgm:bulletEnabled val="1"/>
        </dgm:presLayoutVars>
      </dgm:prSet>
      <dgm:spPr/>
    </dgm:pt>
    <dgm:pt modelId="{6F68F012-7C9A-4A89-9D69-C758FFE2FAFE}" type="pres">
      <dgm:prSet presAssocID="{E90A272A-F05C-4B2F-B26A-938679411444}" presName="sibTrans" presStyleLbl="sibTrans2D1" presStyleIdx="0" presStyleCnt="0"/>
      <dgm:spPr/>
    </dgm:pt>
    <dgm:pt modelId="{023CA464-5C3D-4B82-80CE-791560FDE76E}" type="pres">
      <dgm:prSet presAssocID="{AA17FF57-DFC3-4045-8D9D-891CAB1EE7E6}" presName="compNode" presStyleCnt="0"/>
      <dgm:spPr/>
    </dgm:pt>
    <dgm:pt modelId="{E47C4425-E4A3-4936-879C-1AC6F234CE0B}" type="pres">
      <dgm:prSet presAssocID="{AA17FF57-DFC3-4045-8D9D-891CAB1EE7E6}" presName="pictRect" presStyleLbl="node1" presStyleIdx="14" presStyleCnt="36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  <dgm:extLst>
        <a:ext uri="{E40237B7-FDA0-4F09-8148-C483321AD2D9}">
          <dgm14:cNvPr xmlns:dgm14="http://schemas.microsoft.com/office/drawing/2010/diagram" id="0" name="" descr="A pixelated image of a white and black object&#10;&#10;Description automatically generated">
            <a:extLst>
              <a:ext uri="{FF2B5EF4-FFF2-40B4-BE49-F238E27FC236}">
                <a16:creationId xmlns:a16="http://schemas.microsoft.com/office/drawing/2014/main" id="{131CD6D7-8230-F919-66B0-8811B23FDC53}"/>
              </a:ext>
            </a:extLst>
          </dgm14:cNvPr>
        </a:ext>
      </dgm:extLst>
    </dgm:pt>
    <dgm:pt modelId="{CC0308C3-2094-4DDB-9998-B41E5AC075A8}" type="pres">
      <dgm:prSet presAssocID="{AA17FF57-DFC3-4045-8D9D-891CAB1EE7E6}" presName="textRect" presStyleLbl="revTx" presStyleIdx="14" presStyleCnt="36">
        <dgm:presLayoutVars>
          <dgm:bulletEnabled val="1"/>
        </dgm:presLayoutVars>
      </dgm:prSet>
      <dgm:spPr/>
    </dgm:pt>
    <dgm:pt modelId="{3D07BE39-4575-48D3-9212-A0DA24CE1368}" type="pres">
      <dgm:prSet presAssocID="{17A34228-B346-4E49-B2FC-73770D4BB2E2}" presName="sibTrans" presStyleLbl="sibTrans2D1" presStyleIdx="0" presStyleCnt="0"/>
      <dgm:spPr/>
    </dgm:pt>
    <dgm:pt modelId="{3511AF13-8169-4A85-B31B-F071DA1A419B}" type="pres">
      <dgm:prSet presAssocID="{3A490AE4-63D5-4E66-A6E4-BA0FA5E7E73E}" presName="compNode" presStyleCnt="0"/>
      <dgm:spPr/>
    </dgm:pt>
    <dgm:pt modelId="{D03688CD-6522-45E2-992A-CC628887C511}" type="pres">
      <dgm:prSet presAssocID="{3A490AE4-63D5-4E66-A6E4-BA0FA5E7E73E}" presName="pictRect" presStyleLbl="node1" presStyleIdx="15" presStyleCnt="36"/>
      <dgm:spPr>
        <a:blipFill>
          <a:blip xmlns:r="http://schemas.openxmlformats.org/officeDocument/2006/relationships"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  <dgm:extLst>
        <a:ext uri="{E40237B7-FDA0-4F09-8148-C483321AD2D9}">
          <dgm14:cNvPr xmlns:dgm14="http://schemas.microsoft.com/office/drawing/2010/diagram" id="0" name="" descr="A black and white pixelated image&#10;&#10;Description automatically generated">
            <a:extLst>
              <a:ext uri="{FF2B5EF4-FFF2-40B4-BE49-F238E27FC236}">
                <a16:creationId xmlns:a16="http://schemas.microsoft.com/office/drawing/2014/main" id="{7F133338-09EF-6370-CB49-84AE45B4F653}"/>
              </a:ext>
            </a:extLst>
          </dgm14:cNvPr>
        </a:ext>
      </dgm:extLst>
    </dgm:pt>
    <dgm:pt modelId="{DB2E48A7-D8FF-46B2-9C17-3E01D927D007}" type="pres">
      <dgm:prSet presAssocID="{3A490AE4-63D5-4E66-A6E4-BA0FA5E7E73E}" presName="textRect" presStyleLbl="revTx" presStyleIdx="15" presStyleCnt="36">
        <dgm:presLayoutVars>
          <dgm:bulletEnabled val="1"/>
        </dgm:presLayoutVars>
      </dgm:prSet>
      <dgm:spPr/>
    </dgm:pt>
    <dgm:pt modelId="{BFD846F8-A6AD-45BE-8464-8769DDBD103A}" type="pres">
      <dgm:prSet presAssocID="{6E931269-9500-4F31-989D-D4523E82E265}" presName="sibTrans" presStyleLbl="sibTrans2D1" presStyleIdx="0" presStyleCnt="0"/>
      <dgm:spPr/>
    </dgm:pt>
    <dgm:pt modelId="{656FC36E-ECBE-4607-919A-D54CC143CCF3}" type="pres">
      <dgm:prSet presAssocID="{A74B5EA6-4EFC-4BC6-8203-3D7FFC1AE425}" presName="compNode" presStyleCnt="0"/>
      <dgm:spPr/>
    </dgm:pt>
    <dgm:pt modelId="{216F4371-3E33-4A43-8735-0AB0619A4EC5}" type="pres">
      <dgm:prSet presAssocID="{A74B5EA6-4EFC-4BC6-8203-3D7FFC1AE425}" presName="pictRect" presStyleLbl="node1" presStyleIdx="16" presStyleCnt="36"/>
      <dgm:spPr>
        <a:blipFill>
          <a:blip xmlns:r="http://schemas.openxmlformats.org/officeDocument/2006/relationships"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  <dgm:extLst>
        <a:ext uri="{E40237B7-FDA0-4F09-8148-C483321AD2D9}">
          <dgm14:cNvPr xmlns:dgm14="http://schemas.microsoft.com/office/drawing/2010/diagram" id="0" name="" descr="A black and white pixelated image&#10;&#10;Description automatically generated">
            <a:extLst>
              <a:ext uri="{FF2B5EF4-FFF2-40B4-BE49-F238E27FC236}">
                <a16:creationId xmlns:a16="http://schemas.microsoft.com/office/drawing/2014/main" id="{FDCC6A40-1A6E-F047-0B63-F264A819BD4C}"/>
              </a:ext>
            </a:extLst>
          </dgm14:cNvPr>
        </a:ext>
      </dgm:extLst>
    </dgm:pt>
    <dgm:pt modelId="{F70B1CD4-D1EF-4786-928F-0671AD3386A4}" type="pres">
      <dgm:prSet presAssocID="{A74B5EA6-4EFC-4BC6-8203-3D7FFC1AE425}" presName="textRect" presStyleLbl="revTx" presStyleIdx="16" presStyleCnt="36">
        <dgm:presLayoutVars>
          <dgm:bulletEnabled val="1"/>
        </dgm:presLayoutVars>
      </dgm:prSet>
      <dgm:spPr/>
    </dgm:pt>
    <dgm:pt modelId="{ADB68938-3B78-4895-8730-9F00E0AC07BE}" type="pres">
      <dgm:prSet presAssocID="{A877CEA0-581B-4884-BBC4-5EF43614BBFA}" presName="sibTrans" presStyleLbl="sibTrans2D1" presStyleIdx="0" presStyleCnt="0"/>
      <dgm:spPr/>
    </dgm:pt>
    <dgm:pt modelId="{607B0724-7088-4A47-B200-1DB7800FC0AD}" type="pres">
      <dgm:prSet presAssocID="{533A8D82-610A-42BE-BFC4-AED7CE50FCD0}" presName="compNode" presStyleCnt="0"/>
      <dgm:spPr/>
    </dgm:pt>
    <dgm:pt modelId="{98C3D3EA-29F5-4CAE-8D32-3B7F910806CB}" type="pres">
      <dgm:prSet presAssocID="{533A8D82-610A-42BE-BFC4-AED7CE50FCD0}" presName="pictRect" presStyleLbl="node1" presStyleIdx="17" presStyleCnt="36"/>
      <dgm:spPr>
        <a:blipFill>
          <a:blip xmlns:r="http://schemas.openxmlformats.org/officeDocument/2006/relationships"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  <dgm:extLst>
        <a:ext uri="{E40237B7-FDA0-4F09-8148-C483321AD2D9}">
          <dgm14:cNvPr xmlns:dgm14="http://schemas.microsoft.com/office/drawing/2010/diagram" id="0" name="" descr="A black and white pixelated image&#10;&#10;Description automatically generated">
            <a:extLst>
              <a:ext uri="{FF2B5EF4-FFF2-40B4-BE49-F238E27FC236}">
                <a16:creationId xmlns:a16="http://schemas.microsoft.com/office/drawing/2014/main" id="{2E95010F-6BFD-3C17-709D-E3F853AD0BE8}"/>
              </a:ext>
            </a:extLst>
          </dgm14:cNvPr>
        </a:ext>
      </dgm:extLst>
    </dgm:pt>
    <dgm:pt modelId="{B138F99D-EBD6-4D09-8F84-2F6B456C218E}" type="pres">
      <dgm:prSet presAssocID="{533A8D82-610A-42BE-BFC4-AED7CE50FCD0}" presName="textRect" presStyleLbl="revTx" presStyleIdx="17" presStyleCnt="36">
        <dgm:presLayoutVars>
          <dgm:bulletEnabled val="1"/>
        </dgm:presLayoutVars>
      </dgm:prSet>
      <dgm:spPr/>
    </dgm:pt>
    <dgm:pt modelId="{310ACEDE-D12D-4D65-8B60-4912131C5399}" type="pres">
      <dgm:prSet presAssocID="{0BEC2478-B61E-43C2-9903-0ECFCC3B57BC}" presName="sibTrans" presStyleLbl="sibTrans2D1" presStyleIdx="0" presStyleCnt="0"/>
      <dgm:spPr/>
    </dgm:pt>
    <dgm:pt modelId="{5BA846BF-06E5-4F73-8334-678288D44492}" type="pres">
      <dgm:prSet presAssocID="{925CA2F3-0DF4-4548-8352-55C7C48C9F17}" presName="compNode" presStyleCnt="0"/>
      <dgm:spPr/>
    </dgm:pt>
    <dgm:pt modelId="{0C3DE6DB-478B-485D-AAD7-A928E82E5EA0}" type="pres">
      <dgm:prSet presAssocID="{925CA2F3-0DF4-4548-8352-55C7C48C9F17}" presName="pictRect" presStyleLbl="node1" presStyleIdx="18" presStyleCnt="36"/>
      <dgm:spPr>
        <a:blipFill>
          <a:blip xmlns:r="http://schemas.openxmlformats.org/officeDocument/2006/relationships"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  <dgm:extLst>
        <a:ext uri="{E40237B7-FDA0-4F09-8148-C483321AD2D9}">
          <dgm14:cNvPr xmlns:dgm14="http://schemas.microsoft.com/office/drawing/2010/diagram" id="0" name="" descr="A black and white pixelated image&#10;&#10;Description automatically generated">
            <a:extLst>
              <a:ext uri="{FF2B5EF4-FFF2-40B4-BE49-F238E27FC236}">
                <a16:creationId xmlns:a16="http://schemas.microsoft.com/office/drawing/2014/main" id="{B1F1254B-D0A3-D305-D2DA-0880C6D83159}"/>
              </a:ext>
            </a:extLst>
          </dgm14:cNvPr>
        </a:ext>
      </dgm:extLst>
    </dgm:pt>
    <dgm:pt modelId="{852987B6-24F5-4E4A-BABE-9095E90E1CD8}" type="pres">
      <dgm:prSet presAssocID="{925CA2F3-0DF4-4548-8352-55C7C48C9F17}" presName="textRect" presStyleLbl="revTx" presStyleIdx="18" presStyleCnt="36">
        <dgm:presLayoutVars>
          <dgm:bulletEnabled val="1"/>
        </dgm:presLayoutVars>
      </dgm:prSet>
      <dgm:spPr/>
    </dgm:pt>
    <dgm:pt modelId="{6D8258F1-CA37-4241-AF61-C0C051281A7C}" type="pres">
      <dgm:prSet presAssocID="{CEFA5D46-2649-463A-A564-7BEFB1528A34}" presName="sibTrans" presStyleLbl="sibTrans2D1" presStyleIdx="0" presStyleCnt="0"/>
      <dgm:spPr/>
    </dgm:pt>
    <dgm:pt modelId="{8B2AC8D9-693E-4D8C-845C-A450253850A1}" type="pres">
      <dgm:prSet presAssocID="{2194CE37-D5C3-4A8D-A16E-CF41F4170555}" presName="compNode" presStyleCnt="0"/>
      <dgm:spPr/>
    </dgm:pt>
    <dgm:pt modelId="{144296BD-2AEA-4E4F-9EDE-B6CE84046B65}" type="pres">
      <dgm:prSet presAssocID="{2194CE37-D5C3-4A8D-A16E-CF41F4170555}" presName="pictRect" presStyleLbl="node1" presStyleIdx="19" presStyleCnt="36"/>
      <dgm:spPr>
        <a:blipFill>
          <a:blip xmlns:r="http://schemas.openxmlformats.org/officeDocument/2006/relationships"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  <dgm:extLst>
        <a:ext uri="{E40237B7-FDA0-4F09-8148-C483321AD2D9}">
          <dgm14:cNvPr xmlns:dgm14="http://schemas.microsoft.com/office/drawing/2010/diagram" id="0" name="" descr="A black and white pixelated image&#10;&#10;Description automatically generated">
            <a:extLst>
              <a:ext uri="{FF2B5EF4-FFF2-40B4-BE49-F238E27FC236}">
                <a16:creationId xmlns:a16="http://schemas.microsoft.com/office/drawing/2014/main" id="{F7907183-7F9C-E8BA-7C73-E6889DFDBDA7}"/>
              </a:ext>
            </a:extLst>
          </dgm14:cNvPr>
        </a:ext>
      </dgm:extLst>
    </dgm:pt>
    <dgm:pt modelId="{6102AAD2-1049-4CBD-B767-FA8DBADBCD78}" type="pres">
      <dgm:prSet presAssocID="{2194CE37-D5C3-4A8D-A16E-CF41F4170555}" presName="textRect" presStyleLbl="revTx" presStyleIdx="19" presStyleCnt="36">
        <dgm:presLayoutVars>
          <dgm:bulletEnabled val="1"/>
        </dgm:presLayoutVars>
      </dgm:prSet>
      <dgm:spPr/>
    </dgm:pt>
    <dgm:pt modelId="{1195A9ED-7904-4A95-8660-7800755FF22D}" type="pres">
      <dgm:prSet presAssocID="{46CBEF9D-75B1-4676-B0B4-EAB0CE55C60C}" presName="sibTrans" presStyleLbl="sibTrans2D1" presStyleIdx="0" presStyleCnt="0"/>
      <dgm:spPr/>
    </dgm:pt>
    <dgm:pt modelId="{F967829B-9E6C-4204-B61D-4821BFD35CE8}" type="pres">
      <dgm:prSet presAssocID="{B1B90F62-E0D3-48FB-AD47-7F7AA2ACA536}" presName="compNode" presStyleCnt="0"/>
      <dgm:spPr/>
    </dgm:pt>
    <dgm:pt modelId="{7D58955C-D497-423C-A7C6-A26F47C13939}" type="pres">
      <dgm:prSet presAssocID="{B1B90F62-E0D3-48FB-AD47-7F7AA2ACA536}" presName="pictRect" presStyleLbl="node1" presStyleIdx="20" presStyleCnt="36"/>
      <dgm:spPr>
        <a:blipFill>
          <a:blip xmlns:r="http://schemas.openxmlformats.org/officeDocument/2006/relationships"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  <dgm:extLst>
        <a:ext uri="{E40237B7-FDA0-4F09-8148-C483321AD2D9}">
          <dgm14:cNvPr xmlns:dgm14="http://schemas.microsoft.com/office/drawing/2010/diagram" id="0" name="" descr="A black and white pixelated logo&#10;&#10;Description automatically generated">
            <a:extLst>
              <a:ext uri="{FF2B5EF4-FFF2-40B4-BE49-F238E27FC236}">
                <a16:creationId xmlns:a16="http://schemas.microsoft.com/office/drawing/2014/main" id="{03695857-20D5-6E02-D6B6-CB54245E206B}"/>
              </a:ext>
            </a:extLst>
          </dgm14:cNvPr>
        </a:ext>
      </dgm:extLst>
    </dgm:pt>
    <dgm:pt modelId="{C60C35DA-5230-4C50-8C21-FFE151B8A83E}" type="pres">
      <dgm:prSet presAssocID="{B1B90F62-E0D3-48FB-AD47-7F7AA2ACA536}" presName="textRect" presStyleLbl="revTx" presStyleIdx="20" presStyleCnt="36">
        <dgm:presLayoutVars>
          <dgm:bulletEnabled val="1"/>
        </dgm:presLayoutVars>
      </dgm:prSet>
      <dgm:spPr/>
    </dgm:pt>
    <dgm:pt modelId="{6B34419E-25A3-4998-A4DE-363F75AB635B}" type="pres">
      <dgm:prSet presAssocID="{46C24E21-0588-4EDC-94BD-EB7E57D230D6}" presName="sibTrans" presStyleLbl="sibTrans2D1" presStyleIdx="0" presStyleCnt="0"/>
      <dgm:spPr/>
    </dgm:pt>
    <dgm:pt modelId="{AB50C3E1-CF8E-4689-995E-CC9DB2745295}" type="pres">
      <dgm:prSet presAssocID="{95B3A0E3-52EC-433C-B866-B93D5A5B9C0E}" presName="compNode" presStyleCnt="0"/>
      <dgm:spPr/>
    </dgm:pt>
    <dgm:pt modelId="{287281BF-E921-4EC6-A335-789EBCDE7B5C}" type="pres">
      <dgm:prSet presAssocID="{95B3A0E3-52EC-433C-B866-B93D5A5B9C0E}" presName="pictRect" presStyleLbl="node1" presStyleIdx="21" presStyleCnt="36"/>
      <dgm:spPr>
        <a:blipFill>
          <a:blip xmlns:r="http://schemas.openxmlformats.org/officeDocument/2006/relationships"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  <dgm:extLst>
        <a:ext uri="{E40237B7-FDA0-4F09-8148-C483321AD2D9}">
          <dgm14:cNvPr xmlns:dgm14="http://schemas.microsoft.com/office/drawing/2010/diagram" id="0" name="" descr="A black and white pixelated image&#10;&#10;Description automatically generated">
            <a:extLst>
              <a:ext uri="{FF2B5EF4-FFF2-40B4-BE49-F238E27FC236}">
                <a16:creationId xmlns:a16="http://schemas.microsoft.com/office/drawing/2014/main" id="{9777C226-C3C8-E199-D1FE-142AB8119010}"/>
              </a:ext>
            </a:extLst>
          </dgm14:cNvPr>
        </a:ext>
      </dgm:extLst>
    </dgm:pt>
    <dgm:pt modelId="{2886E110-F994-4C51-8C6C-E2DA7A0AE472}" type="pres">
      <dgm:prSet presAssocID="{95B3A0E3-52EC-433C-B866-B93D5A5B9C0E}" presName="textRect" presStyleLbl="revTx" presStyleIdx="21" presStyleCnt="36">
        <dgm:presLayoutVars>
          <dgm:bulletEnabled val="1"/>
        </dgm:presLayoutVars>
      </dgm:prSet>
      <dgm:spPr/>
    </dgm:pt>
    <dgm:pt modelId="{3AE7C3B8-A05D-470A-A0E6-532F9C0D51FE}" type="pres">
      <dgm:prSet presAssocID="{4A3F92D6-3DA2-4C9F-B295-83499EE36109}" presName="sibTrans" presStyleLbl="sibTrans2D1" presStyleIdx="0" presStyleCnt="0"/>
      <dgm:spPr/>
    </dgm:pt>
    <dgm:pt modelId="{549CD63F-0E4C-4BD7-A6C9-C4F0DA86C947}" type="pres">
      <dgm:prSet presAssocID="{281CF681-E31C-433E-AA9B-17D0719617D6}" presName="compNode" presStyleCnt="0"/>
      <dgm:spPr/>
    </dgm:pt>
    <dgm:pt modelId="{561A59A8-F8DD-4051-A4C8-3DB990F3660A}" type="pres">
      <dgm:prSet presAssocID="{281CF681-E31C-433E-AA9B-17D0719617D6}" presName="pictRect" presStyleLbl="node1" presStyleIdx="22" presStyleCnt="36"/>
      <dgm:spPr>
        <a:blipFill>
          <a:blip xmlns:r="http://schemas.openxmlformats.org/officeDocument/2006/relationships"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  <dgm:extLst>
        <a:ext uri="{E40237B7-FDA0-4F09-8148-C483321AD2D9}">
          <dgm14:cNvPr xmlns:dgm14="http://schemas.microsoft.com/office/drawing/2010/diagram" id="0" name="" descr="A black and white pixelated image&#10;&#10;Description automatically generated">
            <a:extLst>
              <a:ext uri="{FF2B5EF4-FFF2-40B4-BE49-F238E27FC236}">
                <a16:creationId xmlns:a16="http://schemas.microsoft.com/office/drawing/2014/main" id="{F4135470-4469-A441-82A8-A445A03A7AB0}"/>
              </a:ext>
            </a:extLst>
          </dgm14:cNvPr>
        </a:ext>
      </dgm:extLst>
    </dgm:pt>
    <dgm:pt modelId="{6CA118CA-B40D-40DD-8E8D-37D6E647C2FA}" type="pres">
      <dgm:prSet presAssocID="{281CF681-E31C-433E-AA9B-17D0719617D6}" presName="textRect" presStyleLbl="revTx" presStyleIdx="22" presStyleCnt="36">
        <dgm:presLayoutVars>
          <dgm:bulletEnabled val="1"/>
        </dgm:presLayoutVars>
      </dgm:prSet>
      <dgm:spPr/>
    </dgm:pt>
    <dgm:pt modelId="{DF873D7D-886D-4917-B9B2-A09BA45290D5}" type="pres">
      <dgm:prSet presAssocID="{E2A3C698-E0A0-4C43-BA3D-F6768F5E5F35}" presName="sibTrans" presStyleLbl="sibTrans2D1" presStyleIdx="0" presStyleCnt="0"/>
      <dgm:spPr/>
    </dgm:pt>
    <dgm:pt modelId="{412B72AC-3360-4B4A-A066-4A2161A174BA}" type="pres">
      <dgm:prSet presAssocID="{A6FF421E-8166-447F-B7FB-975FB56BF8A2}" presName="compNode" presStyleCnt="0"/>
      <dgm:spPr/>
    </dgm:pt>
    <dgm:pt modelId="{20441887-25A5-489C-A219-2795BA100DDC}" type="pres">
      <dgm:prSet presAssocID="{A6FF421E-8166-447F-B7FB-975FB56BF8A2}" presName="pictRect" presStyleLbl="node1" presStyleIdx="23" presStyleCnt="36"/>
      <dgm:spPr>
        <a:blipFill>
          <a:blip xmlns:r="http://schemas.openxmlformats.org/officeDocument/2006/relationships"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  <dgm:extLst>
        <a:ext uri="{E40237B7-FDA0-4F09-8148-C483321AD2D9}">
          <dgm14:cNvPr xmlns:dgm14="http://schemas.microsoft.com/office/drawing/2010/diagram" id="0" name="" descr="A black and white pixelated image&#10;&#10;Description automatically generated">
            <a:extLst>
              <a:ext uri="{FF2B5EF4-FFF2-40B4-BE49-F238E27FC236}">
                <a16:creationId xmlns:a16="http://schemas.microsoft.com/office/drawing/2014/main" id="{53B93D28-E19C-4C9B-B548-7551A0ABE9BD}"/>
              </a:ext>
            </a:extLst>
          </dgm14:cNvPr>
        </a:ext>
      </dgm:extLst>
    </dgm:pt>
    <dgm:pt modelId="{100384A0-9A4E-4DD8-B3CC-8FF8D84FA68C}" type="pres">
      <dgm:prSet presAssocID="{A6FF421E-8166-447F-B7FB-975FB56BF8A2}" presName="textRect" presStyleLbl="revTx" presStyleIdx="23" presStyleCnt="36">
        <dgm:presLayoutVars>
          <dgm:bulletEnabled val="1"/>
        </dgm:presLayoutVars>
      </dgm:prSet>
      <dgm:spPr/>
    </dgm:pt>
    <dgm:pt modelId="{C28D468E-985F-44E5-8294-ED2F0CE9A903}" type="pres">
      <dgm:prSet presAssocID="{D30E04E9-6D9F-4326-A0DE-684DB2C3BE6A}" presName="sibTrans" presStyleLbl="sibTrans2D1" presStyleIdx="0" presStyleCnt="0"/>
      <dgm:spPr/>
    </dgm:pt>
    <dgm:pt modelId="{2606DFF3-1063-4B58-AAE9-A09CCA6A72D8}" type="pres">
      <dgm:prSet presAssocID="{FBA12549-03BC-4FCF-ACB4-BF7F669EADFE}" presName="compNode" presStyleCnt="0"/>
      <dgm:spPr/>
    </dgm:pt>
    <dgm:pt modelId="{0E132842-AAF8-4CF7-8D14-EC5A43476B62}" type="pres">
      <dgm:prSet presAssocID="{FBA12549-03BC-4FCF-ACB4-BF7F669EADFE}" presName="pictRect" presStyleLbl="node1" presStyleIdx="24" presStyleCnt="36"/>
      <dgm:spPr>
        <a:blipFill>
          <a:blip xmlns:r="http://schemas.openxmlformats.org/officeDocument/2006/relationships"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  <dgm:extLst>
        <a:ext uri="{E40237B7-FDA0-4F09-8148-C483321AD2D9}">
          <dgm14:cNvPr xmlns:dgm14="http://schemas.microsoft.com/office/drawing/2010/diagram" id="0" name="" descr="A black and white pixelated logo&#10;&#10;Description automatically generated">
            <a:extLst>
              <a:ext uri="{FF2B5EF4-FFF2-40B4-BE49-F238E27FC236}">
                <a16:creationId xmlns:a16="http://schemas.microsoft.com/office/drawing/2014/main" id="{CA4C607F-9ECB-7F75-4777-EA83730431F4}"/>
              </a:ext>
            </a:extLst>
          </dgm14:cNvPr>
        </a:ext>
      </dgm:extLst>
    </dgm:pt>
    <dgm:pt modelId="{7D31587A-EEE0-4000-9127-ACE35247B8A2}" type="pres">
      <dgm:prSet presAssocID="{FBA12549-03BC-4FCF-ACB4-BF7F669EADFE}" presName="textRect" presStyleLbl="revTx" presStyleIdx="24" presStyleCnt="36">
        <dgm:presLayoutVars>
          <dgm:bulletEnabled val="1"/>
        </dgm:presLayoutVars>
      </dgm:prSet>
      <dgm:spPr/>
    </dgm:pt>
    <dgm:pt modelId="{B5D250D0-45F1-4D6F-8C98-9B1E193C9C2A}" type="pres">
      <dgm:prSet presAssocID="{F143DCA1-6E10-4430-BA1F-5BC026BB4524}" presName="sibTrans" presStyleLbl="sibTrans2D1" presStyleIdx="0" presStyleCnt="0"/>
      <dgm:spPr/>
    </dgm:pt>
    <dgm:pt modelId="{9FADAF12-AA29-4004-A6A3-C1D6D1209AF1}" type="pres">
      <dgm:prSet presAssocID="{1F76D603-1BFE-4E41-B8AE-280A240DDE43}" presName="compNode" presStyleCnt="0"/>
      <dgm:spPr/>
    </dgm:pt>
    <dgm:pt modelId="{CB78556D-E975-4AD0-A5FC-823A3DBB4F57}" type="pres">
      <dgm:prSet presAssocID="{1F76D603-1BFE-4E41-B8AE-280A240DDE43}" presName="pictRect" presStyleLbl="node1" presStyleIdx="25" presStyleCnt="36"/>
      <dgm:spPr>
        <a:blipFill>
          <a:blip xmlns:r="http://schemas.openxmlformats.org/officeDocument/2006/relationships"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  <dgm:extLst>
        <a:ext uri="{E40237B7-FDA0-4F09-8148-C483321AD2D9}">
          <dgm14:cNvPr xmlns:dgm14="http://schemas.microsoft.com/office/drawing/2010/diagram" id="0" name="" descr="A black and white pixelated image&#10;&#10;Description automatically generated">
            <a:extLst>
              <a:ext uri="{FF2B5EF4-FFF2-40B4-BE49-F238E27FC236}">
                <a16:creationId xmlns:a16="http://schemas.microsoft.com/office/drawing/2014/main" id="{53325B00-0F46-70E3-3631-6D57511DF58A}"/>
              </a:ext>
            </a:extLst>
          </dgm14:cNvPr>
        </a:ext>
      </dgm:extLst>
    </dgm:pt>
    <dgm:pt modelId="{68341C19-E61C-47F9-9FC6-3A5571FE2FF0}" type="pres">
      <dgm:prSet presAssocID="{1F76D603-1BFE-4E41-B8AE-280A240DDE43}" presName="textRect" presStyleLbl="revTx" presStyleIdx="25" presStyleCnt="36">
        <dgm:presLayoutVars>
          <dgm:bulletEnabled val="1"/>
        </dgm:presLayoutVars>
      </dgm:prSet>
      <dgm:spPr/>
    </dgm:pt>
    <dgm:pt modelId="{4983F7C4-4163-4B8D-9ACF-B4384C9C1431}" type="pres">
      <dgm:prSet presAssocID="{849759D4-007E-4D74-9780-7879E5039995}" presName="sibTrans" presStyleLbl="sibTrans2D1" presStyleIdx="0" presStyleCnt="0"/>
      <dgm:spPr/>
    </dgm:pt>
    <dgm:pt modelId="{23190312-9A10-4144-8329-F694CAAB07FA}" type="pres">
      <dgm:prSet presAssocID="{E060FBFC-9EFF-42E9-ADF5-1966FD1FCC1F}" presName="compNode" presStyleCnt="0"/>
      <dgm:spPr/>
    </dgm:pt>
    <dgm:pt modelId="{9FBBD8C7-2532-47C1-BD1A-69BC3D58D5EA}" type="pres">
      <dgm:prSet presAssocID="{E060FBFC-9EFF-42E9-ADF5-1966FD1FCC1F}" presName="pictRect" presStyleLbl="node1" presStyleIdx="26" presStyleCnt="36"/>
      <dgm:spPr>
        <a:blipFill>
          <a:blip xmlns:r="http://schemas.openxmlformats.org/officeDocument/2006/relationships"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  <dgm:extLst>
        <a:ext uri="{E40237B7-FDA0-4F09-8148-C483321AD2D9}">
          <dgm14:cNvPr xmlns:dgm14="http://schemas.microsoft.com/office/drawing/2010/diagram" id="0" name="" descr="A black and white pixelated image&#10;&#10;Description automatically generated">
            <a:extLst>
              <a:ext uri="{FF2B5EF4-FFF2-40B4-BE49-F238E27FC236}">
                <a16:creationId xmlns:a16="http://schemas.microsoft.com/office/drawing/2014/main" id="{ECE95FEB-A976-0B6B-7A40-ABF0CC9A60D3}"/>
              </a:ext>
            </a:extLst>
          </dgm14:cNvPr>
        </a:ext>
      </dgm:extLst>
    </dgm:pt>
    <dgm:pt modelId="{EC3C3D36-B063-45D1-8345-6B8B587AA958}" type="pres">
      <dgm:prSet presAssocID="{E060FBFC-9EFF-42E9-ADF5-1966FD1FCC1F}" presName="textRect" presStyleLbl="revTx" presStyleIdx="26" presStyleCnt="36">
        <dgm:presLayoutVars>
          <dgm:bulletEnabled val="1"/>
        </dgm:presLayoutVars>
      </dgm:prSet>
      <dgm:spPr/>
    </dgm:pt>
    <dgm:pt modelId="{1389236D-2582-4B54-82E3-97B1215D2545}" type="pres">
      <dgm:prSet presAssocID="{6FEF3EA1-CE2C-4907-B289-F8CE29146026}" presName="sibTrans" presStyleLbl="sibTrans2D1" presStyleIdx="0" presStyleCnt="0"/>
      <dgm:spPr/>
    </dgm:pt>
    <dgm:pt modelId="{5F16AAF7-F465-433B-BE64-432746C6BDF9}" type="pres">
      <dgm:prSet presAssocID="{199A1CE2-9BE3-4F0A-B6EA-7CCA0860F46C}" presName="compNode" presStyleCnt="0"/>
      <dgm:spPr/>
    </dgm:pt>
    <dgm:pt modelId="{4EF8B116-0BC6-4C96-B31A-B405B3D1CD9E}" type="pres">
      <dgm:prSet presAssocID="{199A1CE2-9BE3-4F0A-B6EA-7CCA0860F46C}" presName="pictRect" presStyleLbl="node1" presStyleIdx="27" presStyleCnt="36"/>
      <dgm:spPr>
        <a:blipFill>
          <a:blip xmlns:r="http://schemas.openxmlformats.org/officeDocument/2006/relationships"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  <dgm:extLst>
        <a:ext uri="{E40237B7-FDA0-4F09-8148-C483321AD2D9}">
          <dgm14:cNvPr xmlns:dgm14="http://schemas.microsoft.com/office/drawing/2010/diagram" id="0" name="" descr="A black and white pixelated image&#10;&#10;Description automatically generated">
            <a:extLst>
              <a:ext uri="{FF2B5EF4-FFF2-40B4-BE49-F238E27FC236}">
                <a16:creationId xmlns:a16="http://schemas.microsoft.com/office/drawing/2014/main" id="{699D0F57-C14E-BEA7-A586-923E8BC31EF4}"/>
              </a:ext>
            </a:extLst>
          </dgm14:cNvPr>
        </a:ext>
      </dgm:extLst>
    </dgm:pt>
    <dgm:pt modelId="{D67C0CA0-0CBE-45F1-8546-88E02CB0B32B}" type="pres">
      <dgm:prSet presAssocID="{199A1CE2-9BE3-4F0A-B6EA-7CCA0860F46C}" presName="textRect" presStyleLbl="revTx" presStyleIdx="27" presStyleCnt="36">
        <dgm:presLayoutVars>
          <dgm:bulletEnabled val="1"/>
        </dgm:presLayoutVars>
      </dgm:prSet>
      <dgm:spPr/>
    </dgm:pt>
    <dgm:pt modelId="{29FEC3B9-853A-49BB-B67C-3E81A649FFCF}" type="pres">
      <dgm:prSet presAssocID="{16B41B4B-48C2-4C44-A293-5575C115DD4B}" presName="sibTrans" presStyleLbl="sibTrans2D1" presStyleIdx="0" presStyleCnt="0"/>
      <dgm:spPr/>
    </dgm:pt>
    <dgm:pt modelId="{48E70155-325C-47A9-BE49-69C0269771CF}" type="pres">
      <dgm:prSet presAssocID="{556F4812-1564-43D9-BF4F-04CEEB73DAD2}" presName="compNode" presStyleCnt="0"/>
      <dgm:spPr/>
    </dgm:pt>
    <dgm:pt modelId="{070DFD86-96A1-4C49-A3CD-2B772AE5BBE9}" type="pres">
      <dgm:prSet presAssocID="{556F4812-1564-43D9-BF4F-04CEEB73DAD2}" presName="pictRect" presStyleLbl="node1" presStyleIdx="28" presStyleCnt="36"/>
      <dgm:spPr>
        <a:blipFill>
          <a:blip xmlns:r="http://schemas.openxmlformats.org/officeDocument/2006/relationships"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  <dgm:extLst>
        <a:ext uri="{E40237B7-FDA0-4F09-8148-C483321AD2D9}">
          <dgm14:cNvPr xmlns:dgm14="http://schemas.microsoft.com/office/drawing/2010/diagram" id="0" name="" descr="A black and white pixelated image&#10;&#10;Description automatically generated">
            <a:extLst>
              <a:ext uri="{FF2B5EF4-FFF2-40B4-BE49-F238E27FC236}">
                <a16:creationId xmlns:a16="http://schemas.microsoft.com/office/drawing/2014/main" id="{083BA544-C11E-FD69-5BD8-744C44448A10}"/>
              </a:ext>
            </a:extLst>
          </dgm14:cNvPr>
        </a:ext>
      </dgm:extLst>
    </dgm:pt>
    <dgm:pt modelId="{A6C19E01-5C47-49E9-B56F-618731ED28DF}" type="pres">
      <dgm:prSet presAssocID="{556F4812-1564-43D9-BF4F-04CEEB73DAD2}" presName="textRect" presStyleLbl="revTx" presStyleIdx="28" presStyleCnt="36">
        <dgm:presLayoutVars>
          <dgm:bulletEnabled val="1"/>
        </dgm:presLayoutVars>
      </dgm:prSet>
      <dgm:spPr/>
    </dgm:pt>
    <dgm:pt modelId="{C92FD58C-4990-4399-AEF2-AC8FD3B3ABE1}" type="pres">
      <dgm:prSet presAssocID="{020B92DF-C6B4-4B74-A6B0-F874ED8B8967}" presName="sibTrans" presStyleLbl="sibTrans2D1" presStyleIdx="0" presStyleCnt="0"/>
      <dgm:spPr/>
    </dgm:pt>
    <dgm:pt modelId="{A5B445F6-A647-4DBF-B482-9A0916449196}" type="pres">
      <dgm:prSet presAssocID="{CBA1306B-36AA-47EE-AEBE-4D7268F47FC4}" presName="compNode" presStyleCnt="0"/>
      <dgm:spPr/>
    </dgm:pt>
    <dgm:pt modelId="{A7D256C2-F734-4F11-B50C-9762E4067D35}" type="pres">
      <dgm:prSet presAssocID="{CBA1306B-36AA-47EE-AEBE-4D7268F47FC4}" presName="pictRect" presStyleLbl="node1" presStyleIdx="29" presStyleCnt="36"/>
      <dgm:spPr>
        <a:blipFill>
          <a:blip xmlns:r="http://schemas.openxmlformats.org/officeDocument/2006/relationships"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  <dgm:extLst>
        <a:ext uri="{E40237B7-FDA0-4F09-8148-C483321AD2D9}">
          <dgm14:cNvPr xmlns:dgm14="http://schemas.microsoft.com/office/drawing/2010/diagram" id="0" name="" descr="A pixelated logo of a letter&#10;&#10;Description automatically generated">
            <a:extLst>
              <a:ext uri="{FF2B5EF4-FFF2-40B4-BE49-F238E27FC236}">
                <a16:creationId xmlns:a16="http://schemas.microsoft.com/office/drawing/2014/main" id="{8306A8D6-F628-D1E5-FB3C-8238E26E4333}"/>
              </a:ext>
            </a:extLst>
          </dgm14:cNvPr>
        </a:ext>
      </dgm:extLst>
    </dgm:pt>
    <dgm:pt modelId="{551681AD-1BE0-4F6B-989D-D9BC422E5028}" type="pres">
      <dgm:prSet presAssocID="{CBA1306B-36AA-47EE-AEBE-4D7268F47FC4}" presName="textRect" presStyleLbl="revTx" presStyleIdx="29" presStyleCnt="36">
        <dgm:presLayoutVars>
          <dgm:bulletEnabled val="1"/>
        </dgm:presLayoutVars>
      </dgm:prSet>
      <dgm:spPr/>
    </dgm:pt>
    <dgm:pt modelId="{87462C92-386E-41D0-924A-8B28104E0946}" type="pres">
      <dgm:prSet presAssocID="{81BC568C-3418-4416-9F10-D733DB741A70}" presName="sibTrans" presStyleLbl="sibTrans2D1" presStyleIdx="0" presStyleCnt="0"/>
      <dgm:spPr/>
    </dgm:pt>
    <dgm:pt modelId="{83BAA4F6-511D-4084-8217-6EEABAC8FB8C}" type="pres">
      <dgm:prSet presAssocID="{FC46E288-EB07-4650-BCA5-B50F78E6D326}" presName="compNode" presStyleCnt="0"/>
      <dgm:spPr/>
    </dgm:pt>
    <dgm:pt modelId="{33866E52-9A81-4734-A47D-7C5F66A2BCBF}" type="pres">
      <dgm:prSet presAssocID="{FC46E288-EB07-4650-BCA5-B50F78E6D326}" presName="pictRect" presStyleLbl="node1" presStyleIdx="30" presStyleCnt="36"/>
      <dgm:spPr>
        <a:blipFill>
          <a:blip xmlns:r="http://schemas.openxmlformats.org/officeDocument/2006/relationships"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  <dgm:extLst>
        <a:ext uri="{E40237B7-FDA0-4F09-8148-C483321AD2D9}">
          <dgm14:cNvPr xmlns:dgm14="http://schemas.microsoft.com/office/drawing/2010/diagram" id="0" name="" descr="A black and white pixelated image&#10;&#10;Description automatically generated">
            <a:extLst>
              <a:ext uri="{FF2B5EF4-FFF2-40B4-BE49-F238E27FC236}">
                <a16:creationId xmlns:a16="http://schemas.microsoft.com/office/drawing/2014/main" id="{E6A894CF-7C6E-D92B-BCB7-CEF48B377F54}"/>
              </a:ext>
            </a:extLst>
          </dgm14:cNvPr>
        </a:ext>
      </dgm:extLst>
    </dgm:pt>
    <dgm:pt modelId="{4B84A2F4-92B8-42AD-B214-601F2CB1BFFA}" type="pres">
      <dgm:prSet presAssocID="{FC46E288-EB07-4650-BCA5-B50F78E6D326}" presName="textRect" presStyleLbl="revTx" presStyleIdx="30" presStyleCnt="36">
        <dgm:presLayoutVars>
          <dgm:bulletEnabled val="1"/>
        </dgm:presLayoutVars>
      </dgm:prSet>
      <dgm:spPr/>
    </dgm:pt>
    <dgm:pt modelId="{18617614-2133-4F6B-8C36-F74CC33B1C44}" type="pres">
      <dgm:prSet presAssocID="{76F29218-2BEC-4CC9-A3E0-E2C93AF7862A}" presName="sibTrans" presStyleLbl="sibTrans2D1" presStyleIdx="0" presStyleCnt="0"/>
      <dgm:spPr/>
    </dgm:pt>
    <dgm:pt modelId="{DA0EB7AA-CBAB-4597-9075-FE4F637F17C5}" type="pres">
      <dgm:prSet presAssocID="{6E9FA727-42E5-41DA-A0C0-C080ACE33BC8}" presName="compNode" presStyleCnt="0"/>
      <dgm:spPr/>
    </dgm:pt>
    <dgm:pt modelId="{93088EBD-E83A-4655-9B2C-6DA8AEDF0B47}" type="pres">
      <dgm:prSet presAssocID="{6E9FA727-42E5-41DA-A0C0-C080ACE33BC8}" presName="pictRect" presStyleLbl="node1" presStyleIdx="31" presStyleCnt="36"/>
      <dgm:spPr>
        <a:blipFill>
          <a:blip xmlns:r="http://schemas.openxmlformats.org/officeDocument/2006/relationships"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  <dgm:extLst>
        <a:ext uri="{E40237B7-FDA0-4F09-8148-C483321AD2D9}">
          <dgm14:cNvPr xmlns:dgm14="http://schemas.microsoft.com/office/drawing/2010/diagram" id="0" name="" descr="A black and white pixelated image&#10;&#10;Description automatically generated">
            <a:extLst>
              <a:ext uri="{FF2B5EF4-FFF2-40B4-BE49-F238E27FC236}">
                <a16:creationId xmlns:a16="http://schemas.microsoft.com/office/drawing/2014/main" id="{893A0FE0-D682-9ED6-8B3F-15A3C1C4C1E6}"/>
              </a:ext>
            </a:extLst>
          </dgm14:cNvPr>
        </a:ext>
      </dgm:extLst>
    </dgm:pt>
    <dgm:pt modelId="{796C90BB-D4C7-4FA1-AD2A-2FBBE9DECFCF}" type="pres">
      <dgm:prSet presAssocID="{6E9FA727-42E5-41DA-A0C0-C080ACE33BC8}" presName="textRect" presStyleLbl="revTx" presStyleIdx="31" presStyleCnt="36">
        <dgm:presLayoutVars>
          <dgm:bulletEnabled val="1"/>
        </dgm:presLayoutVars>
      </dgm:prSet>
      <dgm:spPr/>
    </dgm:pt>
    <dgm:pt modelId="{765B1660-6860-4331-94D9-ED935D380580}" type="pres">
      <dgm:prSet presAssocID="{9DB55BB5-3D62-4D6C-9C2B-643B74C59FB1}" presName="sibTrans" presStyleLbl="sibTrans2D1" presStyleIdx="0" presStyleCnt="0"/>
      <dgm:spPr/>
    </dgm:pt>
    <dgm:pt modelId="{0EA4F4BA-46BC-4389-AE95-1571C05F7D47}" type="pres">
      <dgm:prSet presAssocID="{DC1C6137-83B2-46FA-9C76-C3487515A4F9}" presName="compNode" presStyleCnt="0"/>
      <dgm:spPr/>
    </dgm:pt>
    <dgm:pt modelId="{98B8D374-498C-4FBA-BD56-2D663673AAB1}" type="pres">
      <dgm:prSet presAssocID="{DC1C6137-83B2-46FA-9C76-C3487515A4F9}" presName="pictRect" presStyleLbl="node1" presStyleIdx="32" presStyleCnt="36"/>
      <dgm:spPr>
        <a:blipFill>
          <a:blip xmlns:r="http://schemas.openxmlformats.org/officeDocument/2006/relationships"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  <dgm:extLst>
        <a:ext uri="{E40237B7-FDA0-4F09-8148-C483321AD2D9}">
          <dgm14:cNvPr xmlns:dgm14="http://schemas.microsoft.com/office/drawing/2010/diagram" id="0" name="" descr="A black and white pixelated image&#10;&#10;Description automatically generated">
            <a:extLst>
              <a:ext uri="{FF2B5EF4-FFF2-40B4-BE49-F238E27FC236}">
                <a16:creationId xmlns:a16="http://schemas.microsoft.com/office/drawing/2014/main" id="{449398A4-A5E3-CD1C-C40C-6DCFB662DFE0}"/>
              </a:ext>
            </a:extLst>
          </dgm14:cNvPr>
        </a:ext>
      </dgm:extLst>
    </dgm:pt>
    <dgm:pt modelId="{7BF39073-F877-4580-B60A-D04DBF519FAF}" type="pres">
      <dgm:prSet presAssocID="{DC1C6137-83B2-46FA-9C76-C3487515A4F9}" presName="textRect" presStyleLbl="revTx" presStyleIdx="32" presStyleCnt="36">
        <dgm:presLayoutVars>
          <dgm:bulletEnabled val="1"/>
        </dgm:presLayoutVars>
      </dgm:prSet>
      <dgm:spPr/>
    </dgm:pt>
    <dgm:pt modelId="{2FB72B2F-3B76-4C78-8EB4-C0D313A15179}" type="pres">
      <dgm:prSet presAssocID="{43A2BB38-3EE8-4BA9-BEBD-229AB5BCE384}" presName="sibTrans" presStyleLbl="sibTrans2D1" presStyleIdx="0" presStyleCnt="0"/>
      <dgm:spPr/>
    </dgm:pt>
    <dgm:pt modelId="{3BB7A854-81B4-475A-9CEB-B0CF90781339}" type="pres">
      <dgm:prSet presAssocID="{BA79999A-99C9-4CF2-B287-74E38BB1F5D9}" presName="compNode" presStyleCnt="0"/>
      <dgm:spPr/>
    </dgm:pt>
    <dgm:pt modelId="{22E190B9-DCEB-4C9A-B2CD-3E16156DB8B5}" type="pres">
      <dgm:prSet presAssocID="{BA79999A-99C9-4CF2-B287-74E38BB1F5D9}" presName="pictRect" presStyleLbl="node1" presStyleIdx="33" presStyleCnt="36"/>
      <dgm:spPr>
        <a:blipFill>
          <a:blip xmlns:r="http://schemas.openxmlformats.org/officeDocument/2006/relationships"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  <dgm:extLst>
        <a:ext uri="{E40237B7-FDA0-4F09-8148-C483321AD2D9}">
          <dgm14:cNvPr xmlns:dgm14="http://schemas.microsoft.com/office/drawing/2010/diagram" id="0" name="" descr="A black and white pixelated image&#10;&#10;Description automatically generated">
            <a:extLst>
              <a:ext uri="{FF2B5EF4-FFF2-40B4-BE49-F238E27FC236}">
                <a16:creationId xmlns:a16="http://schemas.microsoft.com/office/drawing/2014/main" id="{BB3CD0E9-C0E1-B4A0-5B17-610F053E7FEE}"/>
              </a:ext>
            </a:extLst>
          </dgm14:cNvPr>
        </a:ext>
      </dgm:extLst>
    </dgm:pt>
    <dgm:pt modelId="{4687361D-D74A-424F-9DA9-3D498E98090E}" type="pres">
      <dgm:prSet presAssocID="{BA79999A-99C9-4CF2-B287-74E38BB1F5D9}" presName="textRect" presStyleLbl="revTx" presStyleIdx="33" presStyleCnt="36">
        <dgm:presLayoutVars>
          <dgm:bulletEnabled val="1"/>
        </dgm:presLayoutVars>
      </dgm:prSet>
      <dgm:spPr/>
    </dgm:pt>
    <dgm:pt modelId="{5382B8FF-4E11-4F3C-8A7E-728661B12FE5}" type="pres">
      <dgm:prSet presAssocID="{18314729-4BEA-4028-B65A-37318432F320}" presName="sibTrans" presStyleLbl="sibTrans2D1" presStyleIdx="0" presStyleCnt="0"/>
      <dgm:spPr/>
    </dgm:pt>
    <dgm:pt modelId="{287898DD-9A70-4016-A423-C07EAE4FE77A}" type="pres">
      <dgm:prSet presAssocID="{13D9C706-986E-4314-A238-E3D451D86848}" presName="compNode" presStyleCnt="0"/>
      <dgm:spPr/>
    </dgm:pt>
    <dgm:pt modelId="{752C2F75-2748-44A4-9632-CFD920C2FD9C}" type="pres">
      <dgm:prSet presAssocID="{13D9C706-986E-4314-A238-E3D451D86848}" presName="pictRect" presStyleLbl="node1" presStyleIdx="34" presStyleCnt="36"/>
      <dgm:spPr>
        <a:blipFill>
          <a:blip xmlns:r="http://schemas.openxmlformats.org/officeDocument/2006/relationships"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  <dgm:extLst>
        <a:ext uri="{E40237B7-FDA0-4F09-8148-C483321AD2D9}">
          <dgm14:cNvPr xmlns:dgm14="http://schemas.microsoft.com/office/drawing/2010/diagram" id="0" name="" descr="A pixelated music note&#10;&#10;Description automatically generated">
            <a:extLst>
              <a:ext uri="{FF2B5EF4-FFF2-40B4-BE49-F238E27FC236}">
                <a16:creationId xmlns:a16="http://schemas.microsoft.com/office/drawing/2014/main" id="{84CB12FA-A40D-AC19-B6D3-47C0F5FE3068}"/>
              </a:ext>
            </a:extLst>
          </dgm14:cNvPr>
        </a:ext>
      </dgm:extLst>
    </dgm:pt>
    <dgm:pt modelId="{9B231998-EF61-4310-80DA-2663FDA80D2F}" type="pres">
      <dgm:prSet presAssocID="{13D9C706-986E-4314-A238-E3D451D86848}" presName="textRect" presStyleLbl="revTx" presStyleIdx="34" presStyleCnt="36">
        <dgm:presLayoutVars>
          <dgm:bulletEnabled val="1"/>
        </dgm:presLayoutVars>
      </dgm:prSet>
      <dgm:spPr/>
    </dgm:pt>
    <dgm:pt modelId="{31DC8D1E-8048-45D3-B17B-1850964E4DFB}" type="pres">
      <dgm:prSet presAssocID="{6D643F6F-CABE-4167-911C-851DC23854F5}" presName="sibTrans" presStyleLbl="sibTrans2D1" presStyleIdx="0" presStyleCnt="0"/>
      <dgm:spPr/>
    </dgm:pt>
    <dgm:pt modelId="{2E6209DD-A83F-4F2F-8BB9-61C6866A982F}" type="pres">
      <dgm:prSet presAssocID="{EF42BD2A-9B8E-443B-9C45-9530F0670DAF}" presName="compNode" presStyleCnt="0"/>
      <dgm:spPr/>
    </dgm:pt>
    <dgm:pt modelId="{3A7ACBED-A5B8-41AA-A1AF-D66FDD98582E}" type="pres">
      <dgm:prSet presAssocID="{EF42BD2A-9B8E-443B-9C45-9530F0670DAF}" presName="pictRect" presStyleLbl="node1" presStyleIdx="35" presStyleCnt="36"/>
      <dgm:spPr>
        <a:blipFill>
          <a:blip xmlns:r="http://schemas.openxmlformats.org/officeDocument/2006/relationships"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  <dgm:extLst>
        <a:ext uri="{E40237B7-FDA0-4F09-8148-C483321AD2D9}">
          <dgm14:cNvPr xmlns:dgm14="http://schemas.microsoft.com/office/drawing/2010/diagram" id="0" name="" descr="A black and white pixelated image&#10;&#10;Description automatically generated">
            <a:extLst>
              <a:ext uri="{FF2B5EF4-FFF2-40B4-BE49-F238E27FC236}">
                <a16:creationId xmlns:a16="http://schemas.microsoft.com/office/drawing/2014/main" id="{A279E495-6466-C953-D089-808A6685A7EC}"/>
              </a:ext>
            </a:extLst>
          </dgm14:cNvPr>
        </a:ext>
      </dgm:extLst>
    </dgm:pt>
    <dgm:pt modelId="{B7866369-21CC-47F8-911D-821E9385CB98}" type="pres">
      <dgm:prSet presAssocID="{EF42BD2A-9B8E-443B-9C45-9530F0670DAF}" presName="textRect" presStyleLbl="revTx" presStyleIdx="35" presStyleCnt="36">
        <dgm:presLayoutVars>
          <dgm:bulletEnabled val="1"/>
        </dgm:presLayoutVars>
      </dgm:prSet>
      <dgm:spPr/>
    </dgm:pt>
  </dgm:ptLst>
  <dgm:cxnLst>
    <dgm:cxn modelId="{70FFBE00-365F-4790-BBB6-70158BAF3E28}" srcId="{942BCAD9-2531-427D-9A78-C9BB25C9990C}" destId="{EF42BD2A-9B8E-443B-9C45-9530F0670DAF}" srcOrd="35" destOrd="0" parTransId="{7742F6DB-903B-4BDD-B7E9-B72148BAF824}" sibTransId="{6275BCAC-13AC-4361-ADEA-F71EB4857788}"/>
    <dgm:cxn modelId="{1FFEA205-8157-45E8-982C-4B80BEE4E8EB}" srcId="{942BCAD9-2531-427D-9A78-C9BB25C9990C}" destId="{8C93F20E-3B3C-4873-8819-B6D69BEAE6D8}" srcOrd="5" destOrd="0" parTransId="{20B9D5B2-9000-42AF-B2EF-EDAE1159C3F4}" sibTransId="{8731A460-39BE-40C5-B195-F2340C3A5EB4}"/>
    <dgm:cxn modelId="{81B5E205-8F71-460F-A60E-D66C7F2DFA6A}" srcId="{942BCAD9-2531-427D-9A78-C9BB25C9990C}" destId="{C76A85B5-4B30-49D3-8632-E6CC93D7B684}" srcOrd="1" destOrd="0" parTransId="{B63125D5-CCFF-48F2-90C5-7BBE78FBC19C}" sibTransId="{1D56A945-F6C5-476A-93AD-A2734A5A08A6}"/>
    <dgm:cxn modelId="{1D34DF07-F327-4A29-8812-FC4302F5E117}" type="presOf" srcId="{12DAB170-E750-4ACE-AC6B-2A6563F18E49}" destId="{DD929852-806C-479E-9986-1EFD83623CED}" srcOrd="0" destOrd="0" presId="urn:microsoft.com/office/officeart/2005/8/layout/pList1"/>
    <dgm:cxn modelId="{B4AB860A-5276-4FA9-86AD-FBD844E3E1D7}" type="presOf" srcId="{E90A272A-F05C-4B2F-B26A-938679411444}" destId="{6F68F012-7C9A-4A89-9D69-C758FFE2FAFE}" srcOrd="0" destOrd="0" presId="urn:microsoft.com/office/officeart/2005/8/layout/pList1"/>
    <dgm:cxn modelId="{B1474A0C-D634-4394-BE9A-762013A0D57B}" type="presOf" srcId="{6FEF3EA1-CE2C-4907-B289-F8CE29146026}" destId="{1389236D-2582-4B54-82E3-97B1215D2545}" srcOrd="0" destOrd="0" presId="urn:microsoft.com/office/officeart/2005/8/layout/pList1"/>
    <dgm:cxn modelId="{F7486A0D-F00C-440E-A307-985691338DBC}" srcId="{942BCAD9-2531-427D-9A78-C9BB25C9990C}" destId="{B1B90F62-E0D3-48FB-AD47-7F7AA2ACA536}" srcOrd="20" destOrd="0" parTransId="{A801C626-C1FF-4A43-973C-5BAD98F42306}" sibTransId="{46C24E21-0588-4EDC-94BD-EB7E57D230D6}"/>
    <dgm:cxn modelId="{862D580E-F308-4CBC-A98E-60D82DC83E75}" type="presOf" srcId="{1AFB5B67-6C79-4FAC-82B5-F69C6322D415}" destId="{1F51F1A5-958D-4022-A599-DC4B64032982}" srcOrd="0" destOrd="0" presId="urn:microsoft.com/office/officeart/2005/8/layout/pList1"/>
    <dgm:cxn modelId="{83775E18-E2CB-4DBF-A599-D1DDBE9C0490}" type="presOf" srcId="{8731A460-39BE-40C5-B195-F2340C3A5EB4}" destId="{4CEC70B8-E002-48FC-A427-E48A47726DC5}" srcOrd="0" destOrd="0" presId="urn:microsoft.com/office/officeart/2005/8/layout/pList1"/>
    <dgm:cxn modelId="{C4C27218-167A-48E6-B327-F8AC3F153E59}" type="presOf" srcId="{D30E04E9-6D9F-4326-A0DE-684DB2C3BE6A}" destId="{C28D468E-985F-44E5-8294-ED2F0CE9A903}" srcOrd="0" destOrd="0" presId="urn:microsoft.com/office/officeart/2005/8/layout/pList1"/>
    <dgm:cxn modelId="{C0AC181D-3070-4C60-9A7D-097972A79DB5}" type="presOf" srcId="{6E931269-9500-4F31-989D-D4523E82E265}" destId="{BFD846F8-A6AD-45BE-8464-8769DDBD103A}" srcOrd="0" destOrd="0" presId="urn:microsoft.com/office/officeart/2005/8/layout/pList1"/>
    <dgm:cxn modelId="{0F281E1D-7C93-4DF2-81E9-7C56EDF3F37C}" type="presOf" srcId="{17A34228-B346-4E49-B2FC-73770D4BB2E2}" destId="{3D07BE39-4575-48D3-9212-A0DA24CE1368}" srcOrd="0" destOrd="0" presId="urn:microsoft.com/office/officeart/2005/8/layout/pList1"/>
    <dgm:cxn modelId="{062D921F-B4DC-4767-AE8E-F98355F4E12E}" type="presOf" srcId="{1F76D603-1BFE-4E41-B8AE-280A240DDE43}" destId="{68341C19-E61C-47F9-9FC6-3A5571FE2FF0}" srcOrd="0" destOrd="0" presId="urn:microsoft.com/office/officeart/2005/8/layout/pList1"/>
    <dgm:cxn modelId="{7977AE23-A312-4FDA-B588-CC05B11FADC2}" srcId="{942BCAD9-2531-427D-9A78-C9BB25C9990C}" destId="{6E9FA727-42E5-41DA-A0C0-C080ACE33BC8}" srcOrd="31" destOrd="0" parTransId="{29F627B2-B44D-4204-992A-BD0359C3B9A4}" sibTransId="{9DB55BB5-3D62-4D6C-9C2B-643B74C59FB1}"/>
    <dgm:cxn modelId="{FC6AD628-706E-4DC3-842C-91C48F6C484C}" type="presOf" srcId="{281CF681-E31C-433E-AA9B-17D0719617D6}" destId="{6CA118CA-B40D-40DD-8E8D-37D6E647C2FA}" srcOrd="0" destOrd="0" presId="urn:microsoft.com/office/officeart/2005/8/layout/pList1"/>
    <dgm:cxn modelId="{0F00E128-3670-4D76-912B-6233EC41F636}" type="presOf" srcId="{EF42BD2A-9B8E-443B-9C45-9530F0670DAF}" destId="{B7866369-21CC-47F8-911D-821E9385CB98}" srcOrd="0" destOrd="0" presId="urn:microsoft.com/office/officeart/2005/8/layout/pList1"/>
    <dgm:cxn modelId="{05F9E931-5DFF-4690-80B1-1E1ABEB3BB51}" srcId="{942BCAD9-2531-427D-9A78-C9BB25C9990C}" destId="{E060FBFC-9EFF-42E9-ADF5-1966FD1FCC1F}" srcOrd="26" destOrd="0" parTransId="{6E5756B2-0747-45E6-B451-A4E73647E8C3}" sibTransId="{6FEF3EA1-CE2C-4907-B289-F8CE29146026}"/>
    <dgm:cxn modelId="{0AD52333-842B-4C6A-B1A5-770AC125C6A2}" type="presOf" srcId="{E060FBFC-9EFF-42E9-ADF5-1966FD1FCC1F}" destId="{EC3C3D36-B063-45D1-8345-6B8B587AA958}" srcOrd="0" destOrd="0" presId="urn:microsoft.com/office/officeart/2005/8/layout/pList1"/>
    <dgm:cxn modelId="{60AE5133-C017-4EF3-96F9-916188052494}" srcId="{942BCAD9-2531-427D-9A78-C9BB25C9990C}" destId="{617DC796-1FD4-49BC-8A00-A10592DE2434}" srcOrd="2" destOrd="0" parTransId="{E06276D9-5059-417B-B3F6-8B50B821ABC5}" sibTransId="{6ADF934B-4055-4F0F-AA5D-FECC05053635}"/>
    <dgm:cxn modelId="{F0693937-079C-45CB-B78E-266B002A4099}" type="presOf" srcId="{CEFA5D46-2649-463A-A564-7BEFB1528A34}" destId="{6D8258F1-CA37-4241-AF61-C0C051281A7C}" srcOrd="0" destOrd="0" presId="urn:microsoft.com/office/officeart/2005/8/layout/pList1"/>
    <dgm:cxn modelId="{28FBFE38-0CC9-4018-8722-1D0DAECB759B}" type="presOf" srcId="{C76A85B5-4B30-49D3-8632-E6CC93D7B684}" destId="{E6C76EE7-1B44-4BD5-BF42-E81564CD2C6D}" srcOrd="0" destOrd="0" presId="urn:microsoft.com/office/officeart/2005/8/layout/pList1"/>
    <dgm:cxn modelId="{76697E3C-3A65-4AF1-BF2E-AAC64673A239}" srcId="{942BCAD9-2531-427D-9A78-C9BB25C9990C}" destId="{925CA2F3-0DF4-4548-8352-55C7C48C9F17}" srcOrd="18" destOrd="0" parTransId="{659FE223-BD0F-4D66-B27D-1CB012127C9F}" sibTransId="{CEFA5D46-2649-463A-A564-7BEFB1528A34}"/>
    <dgm:cxn modelId="{5C46BF3D-D9F6-4128-B383-AEF9D076110B}" type="presOf" srcId="{B1B90F62-E0D3-48FB-AD47-7F7AA2ACA536}" destId="{C60C35DA-5230-4C50-8C21-FFE151B8A83E}" srcOrd="0" destOrd="0" presId="urn:microsoft.com/office/officeart/2005/8/layout/pList1"/>
    <dgm:cxn modelId="{6D1D2F3E-64BD-4E5E-B84A-8B95E3382E71}" srcId="{942BCAD9-2531-427D-9A78-C9BB25C9990C}" destId="{533A8D82-610A-42BE-BFC4-AED7CE50FCD0}" srcOrd="17" destOrd="0" parTransId="{3FFC6D45-B7E4-426F-BEF2-0D73C9C26AA9}" sibTransId="{0BEC2478-B61E-43C2-9903-0ECFCC3B57BC}"/>
    <dgm:cxn modelId="{EC59FA5B-1D21-4002-A886-02976F6C7967}" type="presOf" srcId="{18314729-4BEA-4028-B65A-37318432F320}" destId="{5382B8FF-4E11-4F3C-8A7E-728661B12FE5}" srcOrd="0" destOrd="0" presId="urn:microsoft.com/office/officeart/2005/8/layout/pList1"/>
    <dgm:cxn modelId="{529F215C-B90C-4859-BBE3-AA4F20AC1178}" type="presOf" srcId="{0983D8A9-92F5-485C-877A-5CBF09B151D7}" destId="{B1120512-B5F6-4D55-A878-F8A13C0BCB07}" srcOrd="0" destOrd="0" presId="urn:microsoft.com/office/officeart/2005/8/layout/pList1"/>
    <dgm:cxn modelId="{A46C675E-26C7-47DE-87C3-4CC6C2B36CC8}" type="presOf" srcId="{1D56A945-F6C5-476A-93AD-A2734A5A08A6}" destId="{C69A929B-0F2E-4EC5-869C-77EA8EB5CE9D}" srcOrd="0" destOrd="0" presId="urn:microsoft.com/office/officeart/2005/8/layout/pList1"/>
    <dgm:cxn modelId="{70D92A5F-E53A-40C1-8DB4-4DD019A96650}" type="presOf" srcId="{A1E25FD9-C6E4-417D-AF6B-3EB4B7093AE0}" destId="{3066B107-9242-4215-9F82-42DA0D038AF1}" srcOrd="0" destOrd="0" presId="urn:microsoft.com/office/officeart/2005/8/layout/pList1"/>
    <dgm:cxn modelId="{6BEDF660-B3D0-4866-BA9A-A8E3AE51B6EB}" type="presOf" srcId="{13D9C706-986E-4314-A238-E3D451D86848}" destId="{9B231998-EF61-4310-80DA-2663FDA80D2F}" srcOrd="0" destOrd="0" presId="urn:microsoft.com/office/officeart/2005/8/layout/pList1"/>
    <dgm:cxn modelId="{6E3A8B41-D46E-4839-859F-A217DFC003B7}" type="presOf" srcId="{0BEC2478-B61E-43C2-9903-0ECFCC3B57BC}" destId="{310ACEDE-D12D-4D65-8B60-4912131C5399}" srcOrd="0" destOrd="0" presId="urn:microsoft.com/office/officeart/2005/8/layout/pList1"/>
    <dgm:cxn modelId="{D0DC7542-3EB8-4D68-9329-B9707E06AFE5}" srcId="{942BCAD9-2531-427D-9A78-C9BB25C9990C}" destId="{281CF681-E31C-433E-AA9B-17D0719617D6}" srcOrd="22" destOrd="0" parTransId="{C66AAB29-F509-4057-AB15-42A050D8218D}" sibTransId="{E2A3C698-E0A0-4C43-BA3D-F6768F5E5F35}"/>
    <dgm:cxn modelId="{A969A162-4F41-4318-B724-47ABD9521AF7}" srcId="{942BCAD9-2531-427D-9A78-C9BB25C9990C}" destId="{199A1CE2-9BE3-4F0A-B6EA-7CCA0860F46C}" srcOrd="27" destOrd="0" parTransId="{F412C20E-4333-4A2C-9127-5817BD098999}" sibTransId="{16B41B4B-48C2-4C44-A293-5575C115DD4B}"/>
    <dgm:cxn modelId="{3939CE46-C895-4C71-ADB9-3374A21C6B91}" type="presOf" srcId="{BA79999A-99C9-4CF2-B287-74E38BB1F5D9}" destId="{4687361D-D74A-424F-9DA9-3D498E98090E}" srcOrd="0" destOrd="0" presId="urn:microsoft.com/office/officeart/2005/8/layout/pList1"/>
    <dgm:cxn modelId="{9F081B47-4BC2-4123-9249-0C4D8F973A45}" srcId="{942BCAD9-2531-427D-9A78-C9BB25C9990C}" destId="{CF29DC38-B022-48BA-9B1C-DE25E848B94A}" srcOrd="13" destOrd="0" parTransId="{CA767C65-2026-420E-AEBB-9594CB9580A5}" sibTransId="{E90A272A-F05C-4B2F-B26A-938679411444}"/>
    <dgm:cxn modelId="{5307CE47-7D45-460D-B270-5A4A9623A335}" type="presOf" srcId="{81BC568C-3418-4416-9F10-D733DB741A70}" destId="{87462C92-386E-41D0-924A-8B28104E0946}" srcOrd="0" destOrd="0" presId="urn:microsoft.com/office/officeart/2005/8/layout/pList1"/>
    <dgm:cxn modelId="{B1055968-D3D3-4F4D-917C-3432B1C53CA3}" type="presOf" srcId="{DC1C6137-83B2-46FA-9C76-C3487515A4F9}" destId="{7BF39073-F877-4580-B60A-D04DBF519FAF}" srcOrd="0" destOrd="0" presId="urn:microsoft.com/office/officeart/2005/8/layout/pList1"/>
    <dgm:cxn modelId="{04E6F868-A851-419B-83AD-7DA8D8B2B02D}" type="presOf" srcId="{617DC796-1FD4-49BC-8A00-A10592DE2434}" destId="{E409995B-9588-4DF8-B096-C0B95A861395}" srcOrd="0" destOrd="0" presId="urn:microsoft.com/office/officeart/2005/8/layout/pList1"/>
    <dgm:cxn modelId="{56287B69-1D50-460A-A324-2FBC457F7779}" type="presOf" srcId="{6E9FA727-42E5-41DA-A0C0-C080ACE33BC8}" destId="{796C90BB-D4C7-4FA1-AD2A-2FBBE9DECFCF}" srcOrd="0" destOrd="0" presId="urn:microsoft.com/office/officeart/2005/8/layout/pList1"/>
    <dgm:cxn modelId="{6C2A3F4B-95C0-4613-AFC2-44A26B09F4D6}" type="presOf" srcId="{97256D80-AD4C-4CC3-9723-303EED249A9A}" destId="{454C652C-4889-444C-88F8-720E14E21F13}" srcOrd="0" destOrd="0" presId="urn:microsoft.com/office/officeart/2005/8/layout/pList1"/>
    <dgm:cxn modelId="{3FEA6270-66EC-4AB6-95D9-F73ED3E1393E}" srcId="{942BCAD9-2531-427D-9A78-C9BB25C9990C}" destId="{2194CE37-D5C3-4A8D-A16E-CF41F4170555}" srcOrd="19" destOrd="0" parTransId="{33752EE7-47C5-461F-B84D-7E109D7D61FC}" sibTransId="{46CBEF9D-75B1-4676-B0B4-EAB0CE55C60C}"/>
    <dgm:cxn modelId="{589EBC50-F110-42AE-BC5D-2E0DF75D67BC}" srcId="{942BCAD9-2531-427D-9A78-C9BB25C9990C}" destId="{40332B64-7B7C-41F5-AE75-341A0D7DA697}" srcOrd="4" destOrd="0" parTransId="{5921F403-8422-4918-9F0B-24182094B739}" sibTransId="{0983D8A9-92F5-485C-877A-5CBF09B151D7}"/>
    <dgm:cxn modelId="{A6C30974-733D-433B-A712-F05663CDE18B}" srcId="{942BCAD9-2531-427D-9A78-C9BB25C9990C}" destId="{3A490AE4-63D5-4E66-A6E4-BA0FA5E7E73E}" srcOrd="15" destOrd="0" parTransId="{DE6A00B4-8A3D-4D03-B9D9-8B376EB954E2}" sibTransId="{6E931269-9500-4F31-989D-D4523E82E265}"/>
    <dgm:cxn modelId="{EBEC1574-34C6-48E4-A108-14DC96231634}" type="presOf" srcId="{6D643F6F-CABE-4167-911C-851DC23854F5}" destId="{31DC8D1E-8048-45D3-B17B-1850964E4DFB}" srcOrd="0" destOrd="0" presId="urn:microsoft.com/office/officeart/2005/8/layout/pList1"/>
    <dgm:cxn modelId="{8BCB7E57-D3C9-4CA8-BA47-C4CFFD17CBF3}" type="presOf" srcId="{A466EB62-E786-438C-92A1-3D87C24ABAB4}" destId="{91DBB283-D3C4-49B8-B644-47D1120E2BE7}" srcOrd="0" destOrd="0" presId="urn:microsoft.com/office/officeart/2005/8/layout/pList1"/>
    <dgm:cxn modelId="{C2B0C977-73E5-48EC-A8FA-FAEFD714FB9F}" type="presOf" srcId="{9A4FD3A9-D5CA-4C27-BABD-6BB4DE1AC099}" destId="{AE05CF08-708F-4509-B40A-1631099B1E61}" srcOrd="0" destOrd="0" presId="urn:microsoft.com/office/officeart/2005/8/layout/pList1"/>
    <dgm:cxn modelId="{D80AD657-D7AC-41AD-BE69-5D12199B8A84}" srcId="{942BCAD9-2531-427D-9A78-C9BB25C9990C}" destId="{FC46E288-EB07-4650-BCA5-B50F78E6D326}" srcOrd="30" destOrd="0" parTransId="{DDA614AD-D436-4CE5-8235-9486C9C30BC5}" sibTransId="{76F29218-2BEC-4CC9-A3E0-E2C93AF7862A}"/>
    <dgm:cxn modelId="{244E2D58-BA28-4389-ADF7-DC4DDB2120BD}" type="presOf" srcId="{E2A3C698-E0A0-4C43-BA3D-F6768F5E5F35}" destId="{DF873D7D-886D-4917-B9B2-A09BA45290D5}" srcOrd="0" destOrd="0" presId="urn:microsoft.com/office/officeart/2005/8/layout/pList1"/>
    <dgm:cxn modelId="{8DC3E978-B728-4A46-BEDF-0494C804BF2C}" type="presOf" srcId="{3BFB4590-0D3F-492B-B5C0-75761D10D520}" destId="{A9F7BEC3-C89E-49A2-B4F7-B18E37EA6C0D}" srcOrd="0" destOrd="0" presId="urn:microsoft.com/office/officeart/2005/8/layout/pList1"/>
    <dgm:cxn modelId="{7F58C97A-0171-48CF-8750-4AE12DEA6BD3}" srcId="{942BCAD9-2531-427D-9A78-C9BB25C9990C}" destId="{A398B3A0-7C4F-46CF-8D76-B9AFF29C9F12}" srcOrd="7" destOrd="0" parTransId="{A21A240C-3D42-498C-9F51-F7D55BC89C61}" sibTransId="{A1E25FD9-C6E4-417D-AF6B-3EB4B7093AE0}"/>
    <dgm:cxn modelId="{5E5D457B-3353-4A14-B35D-D87D460A1B6A}" type="presOf" srcId="{70B30E1D-D4CC-41E1-9655-7373B2CB8066}" destId="{DD603B2F-2780-4168-A71F-D12470332717}" srcOrd="0" destOrd="0" presId="urn:microsoft.com/office/officeart/2005/8/layout/pList1"/>
    <dgm:cxn modelId="{43557A7C-4299-4342-BA5A-6742F2C0DD87}" srcId="{942BCAD9-2531-427D-9A78-C9BB25C9990C}" destId="{13D9C706-986E-4314-A238-E3D451D86848}" srcOrd="34" destOrd="0" parTransId="{E6ADFA52-25DD-4E19-AD26-5C017A96872A}" sibTransId="{6D643F6F-CABE-4167-911C-851DC23854F5}"/>
    <dgm:cxn modelId="{413E987D-9684-4DBF-ADBC-64A0A831CCED}" type="presOf" srcId="{925CA2F3-0DF4-4548-8352-55C7C48C9F17}" destId="{852987B6-24F5-4E4A-BABE-9095E90E1CD8}" srcOrd="0" destOrd="0" presId="urn:microsoft.com/office/officeart/2005/8/layout/pList1"/>
    <dgm:cxn modelId="{AF646980-DAFB-4A80-A858-642B04B4EE5F}" srcId="{942BCAD9-2531-427D-9A78-C9BB25C9990C}" destId="{ECC60155-AC8D-4783-B0F0-53772FCA4C24}" srcOrd="8" destOrd="0" parTransId="{45365E5E-4461-4634-B5C0-78A98402AD57}" sibTransId="{6F101022-39B7-4B7C-AC58-FE3852E477E1}"/>
    <dgm:cxn modelId="{F72C3581-33AC-4049-A483-369F32BC77F8}" type="presOf" srcId="{8C93F20E-3B3C-4873-8819-B6D69BEAE6D8}" destId="{A2350372-D078-4E52-BF09-305C68F19673}" srcOrd="0" destOrd="0" presId="urn:microsoft.com/office/officeart/2005/8/layout/pList1"/>
    <dgm:cxn modelId="{56BB7F86-A899-4777-BDCD-6AA24C8CDB67}" type="presOf" srcId="{F143DCA1-6E10-4430-BA1F-5BC026BB4524}" destId="{B5D250D0-45F1-4D6F-8C98-9B1E193C9C2A}" srcOrd="0" destOrd="0" presId="urn:microsoft.com/office/officeart/2005/8/layout/pList1"/>
    <dgm:cxn modelId="{3CD22087-1D0F-43D5-ACE2-D53056481328}" srcId="{942BCAD9-2531-427D-9A78-C9BB25C9990C}" destId="{97256D80-AD4C-4CC3-9723-303EED249A9A}" srcOrd="10" destOrd="0" parTransId="{ED0A40E5-AEB5-4275-AC78-4C604B1E926B}" sibTransId="{A466EB62-E786-438C-92A1-3D87C24ABAB4}"/>
    <dgm:cxn modelId="{328D5C87-3825-4CDE-A7E4-82E7066A48ED}" type="presOf" srcId="{AA17FF57-DFC3-4045-8D9D-891CAB1EE7E6}" destId="{CC0308C3-2094-4DDB-9998-B41E5AC075A8}" srcOrd="0" destOrd="0" presId="urn:microsoft.com/office/officeart/2005/8/layout/pList1"/>
    <dgm:cxn modelId="{AA336B87-22A1-4CF7-8557-04B938B56E07}" srcId="{942BCAD9-2531-427D-9A78-C9BB25C9990C}" destId="{B211C232-7165-4A9B-82AE-6793505B4819}" srcOrd="0" destOrd="0" parTransId="{D8CD4BDC-1557-4DF1-882B-B8E8EB4E86BE}" sibTransId="{B3719503-0D0B-4372-8449-B4F7A3FF313F}"/>
    <dgm:cxn modelId="{B36FAB87-4EAA-4946-9282-802B143179EB}" type="presOf" srcId="{CF29DC38-B022-48BA-9B1C-DE25E848B94A}" destId="{7EC16FE3-C8BF-400A-9C5D-3273881C841E}" srcOrd="0" destOrd="0" presId="urn:microsoft.com/office/officeart/2005/8/layout/pList1"/>
    <dgm:cxn modelId="{076B8C88-FE48-4229-84A3-0F0CB87B095D}" srcId="{942BCAD9-2531-427D-9A78-C9BB25C9990C}" destId="{95B3A0E3-52EC-433C-B866-B93D5A5B9C0E}" srcOrd="21" destOrd="0" parTransId="{5F0C8476-27C4-45C9-ABFD-3EB0DD94FAF7}" sibTransId="{4A3F92D6-3DA2-4C9F-B295-83499EE36109}"/>
    <dgm:cxn modelId="{F0C7458A-6D1D-450B-8A4B-8694FA6E8C45}" type="presOf" srcId="{6ADF934B-4055-4F0F-AA5D-FECC05053635}" destId="{73AB4561-6B6E-47A0-8E2C-5BEBD3C781E9}" srcOrd="0" destOrd="0" presId="urn:microsoft.com/office/officeart/2005/8/layout/pList1"/>
    <dgm:cxn modelId="{A8C5A98A-3CD9-415B-81BB-5847FC46A2CB}" type="presOf" srcId="{A877CEA0-581B-4884-BBC4-5EF43614BBFA}" destId="{ADB68938-3B78-4895-8730-9F00E0AC07BE}" srcOrd="0" destOrd="0" presId="urn:microsoft.com/office/officeart/2005/8/layout/pList1"/>
    <dgm:cxn modelId="{8B31378C-BE2C-46E6-9A8B-0DC05800AC98}" type="presOf" srcId="{4A3F92D6-3DA2-4C9F-B295-83499EE36109}" destId="{3AE7C3B8-A05D-470A-A0E6-532F9C0D51FE}" srcOrd="0" destOrd="0" presId="urn:microsoft.com/office/officeart/2005/8/layout/pList1"/>
    <dgm:cxn modelId="{FCAD528C-0FBB-4BD8-8D16-25DDB977602E}" type="presOf" srcId="{76F29218-2BEC-4CC9-A3E0-E2C93AF7862A}" destId="{18617614-2133-4F6B-8C36-F74CC33B1C44}" srcOrd="0" destOrd="0" presId="urn:microsoft.com/office/officeart/2005/8/layout/pList1"/>
    <dgm:cxn modelId="{83FBB18C-7D4F-49D8-9279-4C9CF2DB38E6}" type="presOf" srcId="{A986322B-7E64-4720-B72D-DD28175AFF68}" destId="{3C77E7FE-7520-4C51-B270-35007870F956}" srcOrd="0" destOrd="0" presId="urn:microsoft.com/office/officeart/2005/8/layout/pList1"/>
    <dgm:cxn modelId="{DA0AE98E-9F6B-4B30-9A7F-1668B4BDDD48}" srcId="{942BCAD9-2531-427D-9A78-C9BB25C9990C}" destId="{BA79999A-99C9-4CF2-B287-74E38BB1F5D9}" srcOrd="33" destOrd="0" parTransId="{4835C79F-7C9F-44EA-84FE-A7441CCFBC64}" sibTransId="{18314729-4BEA-4028-B65A-37318432F320}"/>
    <dgm:cxn modelId="{03CB2C90-3A7C-4776-80E5-5583519865B8}" srcId="{942BCAD9-2531-427D-9A78-C9BB25C9990C}" destId="{12DAB170-E750-4ACE-AC6B-2A6563F18E49}" srcOrd="3" destOrd="0" parTransId="{5A32829C-D794-4B4D-A924-7FBCD1A5A145}" sibTransId="{66DCF324-B6E5-4CF6-94E9-1E8628DF5947}"/>
    <dgm:cxn modelId="{0E00B591-DAF3-4EC3-B431-57012A7AF0EB}" type="presOf" srcId="{849759D4-007E-4D74-9780-7879E5039995}" destId="{4983F7C4-4163-4B8D-9ACF-B4384C9C1431}" srcOrd="0" destOrd="0" presId="urn:microsoft.com/office/officeart/2005/8/layout/pList1"/>
    <dgm:cxn modelId="{70E8E397-89EE-4E10-BC74-4D8FA9DD42B1}" type="presOf" srcId="{57AEEA9E-6A79-4C5E-B36E-F360EC344C45}" destId="{7EBBFB81-180E-495A-B664-B6A746BA6080}" srcOrd="0" destOrd="0" presId="urn:microsoft.com/office/officeart/2005/8/layout/pList1"/>
    <dgm:cxn modelId="{9F968A99-AA50-40C8-A00C-B8E601A158B1}" srcId="{942BCAD9-2531-427D-9A78-C9BB25C9990C}" destId="{A6FF421E-8166-447F-B7FB-975FB56BF8A2}" srcOrd="23" destOrd="0" parTransId="{10F8AB2C-3EA9-4461-BE9E-DB9D665A5843}" sibTransId="{D30E04E9-6D9F-4326-A0DE-684DB2C3BE6A}"/>
    <dgm:cxn modelId="{B40AEE9C-DABC-4846-8B07-7C40A7AAC799}" type="presOf" srcId="{A697B068-3675-4ABD-9CE6-301CBE70CBAD}" destId="{019E47BF-DFFE-4FCF-AE8D-66879E7C4C5F}" srcOrd="0" destOrd="0" presId="urn:microsoft.com/office/officeart/2005/8/layout/pList1"/>
    <dgm:cxn modelId="{A62A519E-83AD-411E-B0DE-C55710B190C6}" type="presOf" srcId="{942BCAD9-2531-427D-9A78-C9BB25C9990C}" destId="{D4D9F159-3B00-4545-B1F0-B9691D511603}" srcOrd="0" destOrd="0" presId="urn:microsoft.com/office/officeart/2005/8/layout/pList1"/>
    <dgm:cxn modelId="{EA8BD6A5-CDB4-49CF-AD71-75E5728E10CA}" type="presOf" srcId="{46C24E21-0588-4EDC-94BD-EB7E57D230D6}" destId="{6B34419E-25A3-4998-A4DE-363F75AB635B}" srcOrd="0" destOrd="0" presId="urn:microsoft.com/office/officeart/2005/8/layout/pList1"/>
    <dgm:cxn modelId="{4D11A7A7-CF30-4627-A982-06E002C12E23}" type="presOf" srcId="{FBA12549-03BC-4FCF-ACB4-BF7F669EADFE}" destId="{7D31587A-EEE0-4000-9127-ACE35247B8A2}" srcOrd="0" destOrd="0" presId="urn:microsoft.com/office/officeart/2005/8/layout/pList1"/>
    <dgm:cxn modelId="{30148DA8-38D0-42A8-A76A-A8424F6FEDB9}" srcId="{942BCAD9-2531-427D-9A78-C9BB25C9990C}" destId="{AA17FF57-DFC3-4045-8D9D-891CAB1EE7E6}" srcOrd="14" destOrd="0" parTransId="{CA4024F9-A6D7-493D-86AD-D18677F14886}" sibTransId="{17A34228-B346-4E49-B2FC-73770D4BB2E2}"/>
    <dgm:cxn modelId="{FB3A75A9-5E48-499E-A7FB-D156A66A7CFF}" type="presOf" srcId="{A6FF421E-8166-447F-B7FB-975FB56BF8A2}" destId="{100384A0-9A4E-4DD8-B3CC-8FF8D84FA68C}" srcOrd="0" destOrd="0" presId="urn:microsoft.com/office/officeart/2005/8/layout/pList1"/>
    <dgm:cxn modelId="{8B5BA0A9-437D-4B2F-9BCD-875E5EB9DBF4}" type="presOf" srcId="{533A8D82-610A-42BE-BFC4-AED7CE50FCD0}" destId="{B138F99D-EBD6-4D09-8F84-2F6B456C218E}" srcOrd="0" destOrd="0" presId="urn:microsoft.com/office/officeart/2005/8/layout/pList1"/>
    <dgm:cxn modelId="{BF424CAD-4D14-4780-85AD-AFD39F1FCA3B}" type="presOf" srcId="{7FFC8BDD-4FA4-4FE4-8A23-8ED93070EEF7}" destId="{D41C3A84-05AA-41A4-834A-83F37630B474}" srcOrd="0" destOrd="0" presId="urn:microsoft.com/office/officeart/2005/8/layout/pList1"/>
    <dgm:cxn modelId="{C7AF7FAD-348B-4778-96AC-748F5E1A6098}" type="presOf" srcId="{ECC60155-AC8D-4783-B0F0-53772FCA4C24}" destId="{E0E9E8D5-1059-4A7A-8CDA-00A6E5DA4B12}" srcOrd="0" destOrd="0" presId="urn:microsoft.com/office/officeart/2005/8/layout/pList1"/>
    <dgm:cxn modelId="{08F19AAF-55B2-4561-8C89-6F78B6042986}" srcId="{942BCAD9-2531-427D-9A78-C9BB25C9990C}" destId="{FBA12549-03BC-4FCF-ACB4-BF7F669EADFE}" srcOrd="24" destOrd="0" parTransId="{14508347-FE23-49CF-B6E7-4DCBB2406250}" sibTransId="{F143DCA1-6E10-4430-BA1F-5BC026BB4524}"/>
    <dgm:cxn modelId="{97C360B2-9005-40FE-9F1A-508704FE813D}" type="presOf" srcId="{556F4812-1564-43D9-BF4F-04CEEB73DAD2}" destId="{A6C19E01-5C47-49E9-B56F-618731ED28DF}" srcOrd="0" destOrd="0" presId="urn:microsoft.com/office/officeart/2005/8/layout/pList1"/>
    <dgm:cxn modelId="{520804B6-BFA3-4BE5-B2D4-0DEFF3C1AA10}" type="presOf" srcId="{B3719503-0D0B-4372-8449-B4F7A3FF313F}" destId="{21CA59E5-8E7A-4FD9-A831-2F29226DE9FF}" srcOrd="0" destOrd="0" presId="urn:microsoft.com/office/officeart/2005/8/layout/pList1"/>
    <dgm:cxn modelId="{3C5CB2B6-0BBF-4751-9D8E-D808452FBFC1}" type="presOf" srcId="{199A1CE2-9BE3-4F0A-B6EA-7CCA0860F46C}" destId="{D67C0CA0-0CBE-45F1-8546-88E02CB0B32B}" srcOrd="0" destOrd="0" presId="urn:microsoft.com/office/officeart/2005/8/layout/pList1"/>
    <dgm:cxn modelId="{037B3AB8-7324-41D6-89B0-7A1829924C39}" srcId="{942BCAD9-2531-427D-9A78-C9BB25C9990C}" destId="{A986322B-7E64-4720-B72D-DD28175AFF68}" srcOrd="6" destOrd="0" parTransId="{41860D06-247D-43BC-A4AF-3E88A9A08B55}" sibTransId="{9A4FD3A9-D5CA-4C27-BABD-6BB4DE1AC099}"/>
    <dgm:cxn modelId="{3E5043B8-7D94-42E4-BAFB-F16BACB55AE7}" type="presOf" srcId="{40332B64-7B7C-41F5-AE75-341A0D7DA697}" destId="{94177787-7CBE-4073-887A-46AA16486443}" srcOrd="0" destOrd="0" presId="urn:microsoft.com/office/officeart/2005/8/layout/pList1"/>
    <dgm:cxn modelId="{6E0E98B8-D5E2-4E02-8F86-33D25E52C556}" type="presOf" srcId="{A74B5EA6-4EFC-4BC6-8203-3D7FFC1AE425}" destId="{F70B1CD4-D1EF-4786-928F-0671AD3386A4}" srcOrd="0" destOrd="0" presId="urn:microsoft.com/office/officeart/2005/8/layout/pList1"/>
    <dgm:cxn modelId="{844EE4B8-B3C1-4A69-B52C-B6150542D8D0}" srcId="{942BCAD9-2531-427D-9A78-C9BB25C9990C}" destId="{1AFB5B67-6C79-4FAC-82B5-F69C6322D415}" srcOrd="11" destOrd="0" parTransId="{D71D0E13-CCA0-4991-8CC7-5936C76B4F56}" sibTransId="{3BFB4590-0D3F-492B-B5C0-75761D10D520}"/>
    <dgm:cxn modelId="{00CC36B9-1720-462F-85AE-CCAE97606D95}" type="presOf" srcId="{CBA1306B-36AA-47EE-AEBE-4D7268F47FC4}" destId="{551681AD-1BE0-4F6B-989D-D9BC422E5028}" srcOrd="0" destOrd="0" presId="urn:microsoft.com/office/officeart/2005/8/layout/pList1"/>
    <dgm:cxn modelId="{B97EF7BD-0DDB-47DF-BDAB-3D8D0E779E30}" type="presOf" srcId="{66DCF324-B6E5-4CF6-94E9-1E8628DF5947}" destId="{0DC12481-9A4B-4816-8D4D-EDEF190C26AB}" srcOrd="0" destOrd="0" presId="urn:microsoft.com/office/officeart/2005/8/layout/pList1"/>
    <dgm:cxn modelId="{4C9501BF-6ECF-4D24-8A3A-893C58AC3650}" type="presOf" srcId="{6F101022-39B7-4B7C-AC58-FE3852E477E1}" destId="{B7384BB1-94C9-4B81-A1D5-DC1F390190B6}" srcOrd="0" destOrd="0" presId="urn:microsoft.com/office/officeart/2005/8/layout/pList1"/>
    <dgm:cxn modelId="{D4ECA7C1-8477-4F28-A7DA-24C1CDEBE12B}" type="presOf" srcId="{020B92DF-C6B4-4B74-A6B0-F874ED8B8967}" destId="{C92FD58C-4990-4399-AEF2-AC8FD3B3ABE1}" srcOrd="0" destOrd="0" presId="urn:microsoft.com/office/officeart/2005/8/layout/pList1"/>
    <dgm:cxn modelId="{C4BA4EC2-1324-4CA7-AAF8-82CAB9E75EDA}" type="presOf" srcId="{3A490AE4-63D5-4E66-A6E4-BA0FA5E7E73E}" destId="{DB2E48A7-D8FF-46B2-9C17-3E01D927D007}" srcOrd="0" destOrd="0" presId="urn:microsoft.com/office/officeart/2005/8/layout/pList1"/>
    <dgm:cxn modelId="{6BD91CC4-C4B5-47B0-A056-F29AC05A2A04}" srcId="{942BCAD9-2531-427D-9A78-C9BB25C9990C}" destId="{556F4812-1564-43D9-BF4F-04CEEB73DAD2}" srcOrd="28" destOrd="0" parTransId="{3675DEC2-5B26-400D-8B19-1AE6DD37BBD2}" sibTransId="{020B92DF-C6B4-4B74-A6B0-F874ED8B8967}"/>
    <dgm:cxn modelId="{B2FCDBC6-8039-476D-8CE1-E0386EA8EBA2}" srcId="{942BCAD9-2531-427D-9A78-C9BB25C9990C}" destId="{CBA1306B-36AA-47EE-AEBE-4D7268F47FC4}" srcOrd="29" destOrd="0" parTransId="{BB15EF6E-E95B-494D-BEFC-EE4309194FE4}" sibTransId="{81BC568C-3418-4416-9F10-D733DB741A70}"/>
    <dgm:cxn modelId="{EF99EACC-ECDA-41CE-9405-A7B560564014}" srcId="{942BCAD9-2531-427D-9A78-C9BB25C9990C}" destId="{DC1C6137-83B2-46FA-9C76-C3487515A4F9}" srcOrd="32" destOrd="0" parTransId="{91489495-1C07-480C-84F5-807923AAA7A7}" sibTransId="{43A2BB38-3EE8-4BA9-BEBD-229AB5BCE384}"/>
    <dgm:cxn modelId="{4C5474D2-0493-4E39-BDF0-15492CB85B07}" type="presOf" srcId="{95B3A0E3-52EC-433C-B866-B93D5A5B9C0E}" destId="{2886E110-F994-4C51-8C6C-E2DA7A0AE472}" srcOrd="0" destOrd="0" presId="urn:microsoft.com/office/officeart/2005/8/layout/pList1"/>
    <dgm:cxn modelId="{CDA736D3-E900-4633-B739-5E6B218A34ED}" srcId="{942BCAD9-2531-427D-9A78-C9BB25C9990C}" destId="{1F76D603-1BFE-4E41-B8AE-280A240DDE43}" srcOrd="25" destOrd="0" parTransId="{2A90D035-48CB-4B91-86A9-39B6F236CA44}" sibTransId="{849759D4-007E-4D74-9780-7879E5039995}"/>
    <dgm:cxn modelId="{13D4A6DA-568D-4EF3-A8DC-B11390E8A450}" type="presOf" srcId="{B211C232-7165-4A9B-82AE-6793505B4819}" destId="{8CBC8C76-1E73-4F40-9C18-887572400854}" srcOrd="0" destOrd="0" presId="urn:microsoft.com/office/officeart/2005/8/layout/pList1"/>
    <dgm:cxn modelId="{5B32BFDD-7323-47A6-BECE-87A73E250342}" srcId="{942BCAD9-2531-427D-9A78-C9BB25C9990C}" destId="{57AEEA9E-6A79-4C5E-B36E-F360EC344C45}" srcOrd="12" destOrd="0" parTransId="{F0ADEB7A-98A4-42CE-B3C0-422A67292D58}" sibTransId="{A697B068-3675-4ABD-9CE6-301CBE70CBAD}"/>
    <dgm:cxn modelId="{37F644E2-8CE8-45C7-9804-B111E0CE3348}" type="presOf" srcId="{9DB55BB5-3D62-4D6C-9C2B-643B74C59FB1}" destId="{765B1660-6860-4331-94D9-ED935D380580}" srcOrd="0" destOrd="0" presId="urn:microsoft.com/office/officeart/2005/8/layout/pList1"/>
    <dgm:cxn modelId="{DFECCEE7-B5D3-4E4F-8ED5-5F99E9F1735E}" type="presOf" srcId="{FC46E288-EB07-4650-BCA5-B50F78E6D326}" destId="{4B84A2F4-92B8-42AD-B214-601F2CB1BFFA}" srcOrd="0" destOrd="0" presId="urn:microsoft.com/office/officeart/2005/8/layout/pList1"/>
    <dgm:cxn modelId="{AFDBDDE9-2F5F-4797-8721-176A0A4C0324}" type="presOf" srcId="{43A2BB38-3EE8-4BA9-BEBD-229AB5BCE384}" destId="{2FB72B2F-3B76-4C78-8EB4-C0D313A15179}" srcOrd="0" destOrd="0" presId="urn:microsoft.com/office/officeart/2005/8/layout/pList1"/>
    <dgm:cxn modelId="{E3AB52ED-E70B-4C74-BAF2-ED58F04384B2}" type="presOf" srcId="{16B41B4B-48C2-4C44-A293-5575C115DD4B}" destId="{29FEC3B9-853A-49BB-B67C-3E81A649FFCF}" srcOrd="0" destOrd="0" presId="urn:microsoft.com/office/officeart/2005/8/layout/pList1"/>
    <dgm:cxn modelId="{1F302FEE-0A69-4C01-980D-AB18E52B5876}" type="presOf" srcId="{2194CE37-D5C3-4A8D-A16E-CF41F4170555}" destId="{6102AAD2-1049-4CBD-B767-FA8DBADBCD78}" srcOrd="0" destOrd="0" presId="urn:microsoft.com/office/officeart/2005/8/layout/pList1"/>
    <dgm:cxn modelId="{416F01F2-C333-4744-B5BA-616FB2F5EFED}" type="presOf" srcId="{A398B3A0-7C4F-46CF-8D76-B9AFF29C9F12}" destId="{C8D81BE2-4524-40E2-932D-292B38EE7E86}" srcOrd="0" destOrd="0" presId="urn:microsoft.com/office/officeart/2005/8/layout/pList1"/>
    <dgm:cxn modelId="{3532A7FB-E22A-44BA-9947-C692A44A2A81}" srcId="{942BCAD9-2531-427D-9A78-C9BB25C9990C}" destId="{A74B5EA6-4EFC-4BC6-8203-3D7FFC1AE425}" srcOrd="16" destOrd="0" parTransId="{2BB28CFF-CB15-4E55-AC1C-2E5647BF225B}" sibTransId="{A877CEA0-581B-4884-BBC4-5EF43614BBFA}"/>
    <dgm:cxn modelId="{7F8666FC-01B1-4379-8D1E-0C7A6CD82A7D}" srcId="{942BCAD9-2531-427D-9A78-C9BB25C9990C}" destId="{7FFC8BDD-4FA4-4FE4-8A23-8ED93070EEF7}" srcOrd="9" destOrd="0" parTransId="{DB35F3C8-31A1-4956-88E5-B27CE2085A9D}" sibTransId="{70B30E1D-D4CC-41E1-9655-7373B2CB8066}"/>
    <dgm:cxn modelId="{BFEB6EFD-B8AB-45DA-BA23-C4FA652E6E53}" type="presOf" srcId="{46CBEF9D-75B1-4676-B0B4-EAB0CE55C60C}" destId="{1195A9ED-7904-4A95-8660-7800755FF22D}" srcOrd="0" destOrd="0" presId="urn:microsoft.com/office/officeart/2005/8/layout/pList1"/>
    <dgm:cxn modelId="{6A7DF447-5EBA-475F-B968-30D15A3DDC6F}" type="presParOf" srcId="{D4D9F159-3B00-4545-B1F0-B9691D511603}" destId="{B4205788-6CF2-484A-BC53-392780E28582}" srcOrd="0" destOrd="0" presId="urn:microsoft.com/office/officeart/2005/8/layout/pList1"/>
    <dgm:cxn modelId="{F5AE20FE-99A9-4DB7-8714-82120C6E6B9A}" type="presParOf" srcId="{B4205788-6CF2-484A-BC53-392780E28582}" destId="{EFA277EA-4542-4477-BB9D-A35694CE8305}" srcOrd="0" destOrd="0" presId="urn:microsoft.com/office/officeart/2005/8/layout/pList1"/>
    <dgm:cxn modelId="{3BCD41C1-F6A0-4898-B025-D46E335C1605}" type="presParOf" srcId="{B4205788-6CF2-484A-BC53-392780E28582}" destId="{8CBC8C76-1E73-4F40-9C18-887572400854}" srcOrd="1" destOrd="0" presId="urn:microsoft.com/office/officeart/2005/8/layout/pList1"/>
    <dgm:cxn modelId="{023396F4-736C-4852-A15B-C3E00FF8F05A}" type="presParOf" srcId="{D4D9F159-3B00-4545-B1F0-B9691D511603}" destId="{21CA59E5-8E7A-4FD9-A831-2F29226DE9FF}" srcOrd="1" destOrd="0" presId="urn:microsoft.com/office/officeart/2005/8/layout/pList1"/>
    <dgm:cxn modelId="{C5ECC9DB-2C18-44EE-9131-197BC83C19DD}" type="presParOf" srcId="{D4D9F159-3B00-4545-B1F0-B9691D511603}" destId="{9BB9B8ED-42A7-4489-BD8B-B14D290953D8}" srcOrd="2" destOrd="0" presId="urn:microsoft.com/office/officeart/2005/8/layout/pList1"/>
    <dgm:cxn modelId="{B2EEF6A0-9325-474D-A1C5-374CC7648925}" type="presParOf" srcId="{9BB9B8ED-42A7-4489-BD8B-B14D290953D8}" destId="{002C08B4-56A0-423B-A9E0-4071891C9CBC}" srcOrd="0" destOrd="0" presId="urn:microsoft.com/office/officeart/2005/8/layout/pList1"/>
    <dgm:cxn modelId="{F4A67E32-B309-4CBA-80FC-0D020E43093D}" type="presParOf" srcId="{9BB9B8ED-42A7-4489-BD8B-B14D290953D8}" destId="{E6C76EE7-1B44-4BD5-BF42-E81564CD2C6D}" srcOrd="1" destOrd="0" presId="urn:microsoft.com/office/officeart/2005/8/layout/pList1"/>
    <dgm:cxn modelId="{5863DA49-488B-42C8-A2F5-8B8032FAD029}" type="presParOf" srcId="{D4D9F159-3B00-4545-B1F0-B9691D511603}" destId="{C69A929B-0F2E-4EC5-869C-77EA8EB5CE9D}" srcOrd="3" destOrd="0" presId="urn:microsoft.com/office/officeart/2005/8/layout/pList1"/>
    <dgm:cxn modelId="{81CF7DA1-9F97-4284-80A5-4CD846F491E4}" type="presParOf" srcId="{D4D9F159-3B00-4545-B1F0-B9691D511603}" destId="{F9BEE2A5-9C32-473B-A86C-39B035557BF9}" srcOrd="4" destOrd="0" presId="urn:microsoft.com/office/officeart/2005/8/layout/pList1"/>
    <dgm:cxn modelId="{FA9B46B8-E68D-4E06-82FF-85FEBA220C61}" type="presParOf" srcId="{F9BEE2A5-9C32-473B-A86C-39B035557BF9}" destId="{6472ACA1-250F-40CC-95BC-ED2C0341BA1B}" srcOrd="0" destOrd="0" presId="urn:microsoft.com/office/officeart/2005/8/layout/pList1"/>
    <dgm:cxn modelId="{E1CC68B7-FA24-44EC-B80E-B3662A16682E}" type="presParOf" srcId="{F9BEE2A5-9C32-473B-A86C-39B035557BF9}" destId="{E409995B-9588-4DF8-B096-C0B95A861395}" srcOrd="1" destOrd="0" presId="urn:microsoft.com/office/officeart/2005/8/layout/pList1"/>
    <dgm:cxn modelId="{B4317513-571E-4187-9A50-6F4AA60C3F58}" type="presParOf" srcId="{D4D9F159-3B00-4545-B1F0-B9691D511603}" destId="{73AB4561-6B6E-47A0-8E2C-5BEBD3C781E9}" srcOrd="5" destOrd="0" presId="urn:microsoft.com/office/officeart/2005/8/layout/pList1"/>
    <dgm:cxn modelId="{DCBFF6E0-DCD4-4AC5-82F5-0E41220CD51F}" type="presParOf" srcId="{D4D9F159-3B00-4545-B1F0-B9691D511603}" destId="{046DCE34-16F1-490C-A241-DBCFF1714768}" srcOrd="6" destOrd="0" presId="urn:microsoft.com/office/officeart/2005/8/layout/pList1"/>
    <dgm:cxn modelId="{485A38A3-6D1C-4E29-ABC2-3311E8FCB04D}" type="presParOf" srcId="{046DCE34-16F1-490C-A241-DBCFF1714768}" destId="{F8DAA79C-166E-4DF6-BA1E-71B0AE29B13F}" srcOrd="0" destOrd="0" presId="urn:microsoft.com/office/officeart/2005/8/layout/pList1"/>
    <dgm:cxn modelId="{2A432F87-30B8-4D45-ACF4-F55C121E32C2}" type="presParOf" srcId="{046DCE34-16F1-490C-A241-DBCFF1714768}" destId="{DD929852-806C-479E-9986-1EFD83623CED}" srcOrd="1" destOrd="0" presId="urn:microsoft.com/office/officeart/2005/8/layout/pList1"/>
    <dgm:cxn modelId="{52F9C7C2-5315-48CE-83DD-865031151590}" type="presParOf" srcId="{D4D9F159-3B00-4545-B1F0-B9691D511603}" destId="{0DC12481-9A4B-4816-8D4D-EDEF190C26AB}" srcOrd="7" destOrd="0" presId="urn:microsoft.com/office/officeart/2005/8/layout/pList1"/>
    <dgm:cxn modelId="{E6EFC5A3-67FC-47E8-9B29-CFD59C854925}" type="presParOf" srcId="{D4D9F159-3B00-4545-B1F0-B9691D511603}" destId="{A2EFAF86-3E77-491D-81AD-D7EB73CB8DAC}" srcOrd="8" destOrd="0" presId="urn:microsoft.com/office/officeart/2005/8/layout/pList1"/>
    <dgm:cxn modelId="{A1220979-A0D1-4223-B67F-D91A34990B9F}" type="presParOf" srcId="{A2EFAF86-3E77-491D-81AD-D7EB73CB8DAC}" destId="{642FAB43-61DC-4B91-9B9B-A10368DFCEEB}" srcOrd="0" destOrd="0" presId="urn:microsoft.com/office/officeart/2005/8/layout/pList1"/>
    <dgm:cxn modelId="{E6340FEB-44A3-420C-8E75-2376BAC41513}" type="presParOf" srcId="{A2EFAF86-3E77-491D-81AD-D7EB73CB8DAC}" destId="{94177787-7CBE-4073-887A-46AA16486443}" srcOrd="1" destOrd="0" presId="urn:microsoft.com/office/officeart/2005/8/layout/pList1"/>
    <dgm:cxn modelId="{E755E11B-6ABC-4511-8E4F-3E58E5CA34FD}" type="presParOf" srcId="{D4D9F159-3B00-4545-B1F0-B9691D511603}" destId="{B1120512-B5F6-4D55-A878-F8A13C0BCB07}" srcOrd="9" destOrd="0" presId="urn:microsoft.com/office/officeart/2005/8/layout/pList1"/>
    <dgm:cxn modelId="{ED9243CE-27A5-4C17-BEA5-97B01EFC7A0C}" type="presParOf" srcId="{D4D9F159-3B00-4545-B1F0-B9691D511603}" destId="{18C00303-8B98-4885-A396-490E2543BC6D}" srcOrd="10" destOrd="0" presId="urn:microsoft.com/office/officeart/2005/8/layout/pList1"/>
    <dgm:cxn modelId="{C2F1F1E9-EB11-4BE4-9E17-80601ECFB913}" type="presParOf" srcId="{18C00303-8B98-4885-A396-490E2543BC6D}" destId="{E0CCD910-0727-4EA7-AC98-49F45FBA1F9F}" srcOrd="0" destOrd="0" presId="urn:microsoft.com/office/officeart/2005/8/layout/pList1"/>
    <dgm:cxn modelId="{6D37647C-7598-4EE4-8D57-597B46A73E9E}" type="presParOf" srcId="{18C00303-8B98-4885-A396-490E2543BC6D}" destId="{A2350372-D078-4E52-BF09-305C68F19673}" srcOrd="1" destOrd="0" presId="urn:microsoft.com/office/officeart/2005/8/layout/pList1"/>
    <dgm:cxn modelId="{33A194F1-53A2-4B16-B880-D95B8CACD43D}" type="presParOf" srcId="{D4D9F159-3B00-4545-B1F0-B9691D511603}" destId="{4CEC70B8-E002-48FC-A427-E48A47726DC5}" srcOrd="11" destOrd="0" presId="urn:microsoft.com/office/officeart/2005/8/layout/pList1"/>
    <dgm:cxn modelId="{3DA60F6F-6A57-4663-9B4B-8E5561D6F75D}" type="presParOf" srcId="{D4D9F159-3B00-4545-B1F0-B9691D511603}" destId="{2D3164C8-408E-455F-8945-7C32448CA49E}" srcOrd="12" destOrd="0" presId="urn:microsoft.com/office/officeart/2005/8/layout/pList1"/>
    <dgm:cxn modelId="{DACC1C5B-B51A-4075-9518-667EED458FC3}" type="presParOf" srcId="{2D3164C8-408E-455F-8945-7C32448CA49E}" destId="{00FE17F0-7D37-4A7A-B0B6-B1D02F3F5120}" srcOrd="0" destOrd="0" presId="urn:microsoft.com/office/officeart/2005/8/layout/pList1"/>
    <dgm:cxn modelId="{8DBFFEC6-0374-439B-AADE-87DB618E4FEE}" type="presParOf" srcId="{2D3164C8-408E-455F-8945-7C32448CA49E}" destId="{3C77E7FE-7520-4C51-B270-35007870F956}" srcOrd="1" destOrd="0" presId="urn:microsoft.com/office/officeart/2005/8/layout/pList1"/>
    <dgm:cxn modelId="{7B55A071-5B76-44C7-B89C-FD48496FF1FA}" type="presParOf" srcId="{D4D9F159-3B00-4545-B1F0-B9691D511603}" destId="{AE05CF08-708F-4509-B40A-1631099B1E61}" srcOrd="13" destOrd="0" presId="urn:microsoft.com/office/officeart/2005/8/layout/pList1"/>
    <dgm:cxn modelId="{948C5638-E1A0-4195-B9DC-20BC4CBC7281}" type="presParOf" srcId="{D4D9F159-3B00-4545-B1F0-B9691D511603}" destId="{F519C83D-7774-4A69-BDDC-48AA4A6AC8F2}" srcOrd="14" destOrd="0" presId="urn:microsoft.com/office/officeart/2005/8/layout/pList1"/>
    <dgm:cxn modelId="{72DDC863-C160-4AA8-B862-C95F7D51DE4B}" type="presParOf" srcId="{F519C83D-7774-4A69-BDDC-48AA4A6AC8F2}" destId="{B2D2F0DD-1B55-42F6-93E7-1FE8202D771D}" srcOrd="0" destOrd="0" presId="urn:microsoft.com/office/officeart/2005/8/layout/pList1"/>
    <dgm:cxn modelId="{BB81EECE-AA6A-4FEE-A1EC-4B4672B37C89}" type="presParOf" srcId="{F519C83D-7774-4A69-BDDC-48AA4A6AC8F2}" destId="{C8D81BE2-4524-40E2-932D-292B38EE7E86}" srcOrd="1" destOrd="0" presId="urn:microsoft.com/office/officeart/2005/8/layout/pList1"/>
    <dgm:cxn modelId="{18203E25-5BF3-4F4E-8D12-8E46D4B7EF01}" type="presParOf" srcId="{D4D9F159-3B00-4545-B1F0-B9691D511603}" destId="{3066B107-9242-4215-9F82-42DA0D038AF1}" srcOrd="15" destOrd="0" presId="urn:microsoft.com/office/officeart/2005/8/layout/pList1"/>
    <dgm:cxn modelId="{B68B74FE-EEEF-408F-9C88-50A9CDC7FCF5}" type="presParOf" srcId="{D4D9F159-3B00-4545-B1F0-B9691D511603}" destId="{2685664B-9FC2-400E-8F20-F6A2964E54AD}" srcOrd="16" destOrd="0" presId="urn:microsoft.com/office/officeart/2005/8/layout/pList1"/>
    <dgm:cxn modelId="{FE236DA8-0753-4652-8D08-62B95F1D421B}" type="presParOf" srcId="{2685664B-9FC2-400E-8F20-F6A2964E54AD}" destId="{A4EA689A-714C-4F06-B32C-E39CDCDCC10D}" srcOrd="0" destOrd="0" presId="urn:microsoft.com/office/officeart/2005/8/layout/pList1"/>
    <dgm:cxn modelId="{4D0AED31-EB15-4D78-A3F5-55268517BEBE}" type="presParOf" srcId="{2685664B-9FC2-400E-8F20-F6A2964E54AD}" destId="{E0E9E8D5-1059-4A7A-8CDA-00A6E5DA4B12}" srcOrd="1" destOrd="0" presId="urn:microsoft.com/office/officeart/2005/8/layout/pList1"/>
    <dgm:cxn modelId="{65BBCE10-9223-4F3A-A136-6E63F4EA8891}" type="presParOf" srcId="{D4D9F159-3B00-4545-B1F0-B9691D511603}" destId="{B7384BB1-94C9-4B81-A1D5-DC1F390190B6}" srcOrd="17" destOrd="0" presId="urn:microsoft.com/office/officeart/2005/8/layout/pList1"/>
    <dgm:cxn modelId="{B7DEF150-8B44-4333-B65B-F41D78A85F37}" type="presParOf" srcId="{D4D9F159-3B00-4545-B1F0-B9691D511603}" destId="{088D4436-C64C-48A5-8B0F-407721841265}" srcOrd="18" destOrd="0" presId="urn:microsoft.com/office/officeart/2005/8/layout/pList1"/>
    <dgm:cxn modelId="{C73B03E8-E915-4976-886D-A66A32471D65}" type="presParOf" srcId="{088D4436-C64C-48A5-8B0F-407721841265}" destId="{B2D94B62-CEE9-4035-95EF-E98F9023CFCB}" srcOrd="0" destOrd="0" presId="urn:microsoft.com/office/officeart/2005/8/layout/pList1"/>
    <dgm:cxn modelId="{C04491F0-DA11-4D69-B044-A54CA3BCC153}" type="presParOf" srcId="{088D4436-C64C-48A5-8B0F-407721841265}" destId="{D41C3A84-05AA-41A4-834A-83F37630B474}" srcOrd="1" destOrd="0" presId="urn:microsoft.com/office/officeart/2005/8/layout/pList1"/>
    <dgm:cxn modelId="{509FB984-91AA-4088-B191-95D425AF3317}" type="presParOf" srcId="{D4D9F159-3B00-4545-B1F0-B9691D511603}" destId="{DD603B2F-2780-4168-A71F-D12470332717}" srcOrd="19" destOrd="0" presId="urn:microsoft.com/office/officeart/2005/8/layout/pList1"/>
    <dgm:cxn modelId="{5A35F38E-A5BE-4DD0-95D4-05BDF07DE795}" type="presParOf" srcId="{D4D9F159-3B00-4545-B1F0-B9691D511603}" destId="{B07107A1-2092-4E07-AD3F-C97C0213C94F}" srcOrd="20" destOrd="0" presId="urn:microsoft.com/office/officeart/2005/8/layout/pList1"/>
    <dgm:cxn modelId="{81C58349-0BD0-4990-9A99-5A050F3368D4}" type="presParOf" srcId="{B07107A1-2092-4E07-AD3F-C97C0213C94F}" destId="{5BB1D389-8869-40C7-AD18-3E3439580E76}" srcOrd="0" destOrd="0" presId="urn:microsoft.com/office/officeart/2005/8/layout/pList1"/>
    <dgm:cxn modelId="{932A5999-A846-4645-9FBB-2D0AB9A8C2A4}" type="presParOf" srcId="{B07107A1-2092-4E07-AD3F-C97C0213C94F}" destId="{454C652C-4889-444C-88F8-720E14E21F13}" srcOrd="1" destOrd="0" presId="urn:microsoft.com/office/officeart/2005/8/layout/pList1"/>
    <dgm:cxn modelId="{BA346746-570F-4D7F-96D4-66B54139F9C0}" type="presParOf" srcId="{D4D9F159-3B00-4545-B1F0-B9691D511603}" destId="{91DBB283-D3C4-49B8-B644-47D1120E2BE7}" srcOrd="21" destOrd="0" presId="urn:microsoft.com/office/officeart/2005/8/layout/pList1"/>
    <dgm:cxn modelId="{DB00233E-1C57-4258-B851-FC84077F99FA}" type="presParOf" srcId="{D4D9F159-3B00-4545-B1F0-B9691D511603}" destId="{B96E13B9-6802-4E1E-A3C4-3CB21E45B61A}" srcOrd="22" destOrd="0" presId="urn:microsoft.com/office/officeart/2005/8/layout/pList1"/>
    <dgm:cxn modelId="{393402C6-80DE-43A1-B4F7-6E28A456EE37}" type="presParOf" srcId="{B96E13B9-6802-4E1E-A3C4-3CB21E45B61A}" destId="{109A5BB5-46E8-4CB8-B7F1-1F5EFE513D64}" srcOrd="0" destOrd="0" presId="urn:microsoft.com/office/officeart/2005/8/layout/pList1"/>
    <dgm:cxn modelId="{62D20474-8571-4267-A87C-617BD2BF5E3D}" type="presParOf" srcId="{B96E13B9-6802-4E1E-A3C4-3CB21E45B61A}" destId="{1F51F1A5-958D-4022-A599-DC4B64032982}" srcOrd="1" destOrd="0" presId="urn:microsoft.com/office/officeart/2005/8/layout/pList1"/>
    <dgm:cxn modelId="{08F0B00E-A078-461E-95EC-951AAF8B68BB}" type="presParOf" srcId="{D4D9F159-3B00-4545-B1F0-B9691D511603}" destId="{A9F7BEC3-C89E-49A2-B4F7-B18E37EA6C0D}" srcOrd="23" destOrd="0" presId="urn:microsoft.com/office/officeart/2005/8/layout/pList1"/>
    <dgm:cxn modelId="{331995AF-E510-4EF5-9B21-A991065FC7F0}" type="presParOf" srcId="{D4D9F159-3B00-4545-B1F0-B9691D511603}" destId="{7CF9FBC1-A388-4312-83EC-9E6FEFA5E76B}" srcOrd="24" destOrd="0" presId="urn:microsoft.com/office/officeart/2005/8/layout/pList1"/>
    <dgm:cxn modelId="{F772648F-4264-4280-B1C3-B43C206AB3AF}" type="presParOf" srcId="{7CF9FBC1-A388-4312-83EC-9E6FEFA5E76B}" destId="{96625035-2DDF-4102-A81A-C9A1C712D988}" srcOrd="0" destOrd="0" presId="urn:microsoft.com/office/officeart/2005/8/layout/pList1"/>
    <dgm:cxn modelId="{376173AD-FCD4-466A-B61F-1DCD8A8405A0}" type="presParOf" srcId="{7CF9FBC1-A388-4312-83EC-9E6FEFA5E76B}" destId="{7EBBFB81-180E-495A-B664-B6A746BA6080}" srcOrd="1" destOrd="0" presId="urn:microsoft.com/office/officeart/2005/8/layout/pList1"/>
    <dgm:cxn modelId="{E5C9E539-FADA-478F-8036-17F7D1A1FC7D}" type="presParOf" srcId="{D4D9F159-3B00-4545-B1F0-B9691D511603}" destId="{019E47BF-DFFE-4FCF-AE8D-66879E7C4C5F}" srcOrd="25" destOrd="0" presId="urn:microsoft.com/office/officeart/2005/8/layout/pList1"/>
    <dgm:cxn modelId="{9B24888D-2438-4875-BB06-E9CDAE324EBE}" type="presParOf" srcId="{D4D9F159-3B00-4545-B1F0-B9691D511603}" destId="{117B11D5-A028-4658-B844-2C8551B880D7}" srcOrd="26" destOrd="0" presId="urn:microsoft.com/office/officeart/2005/8/layout/pList1"/>
    <dgm:cxn modelId="{9EDB39E8-007B-4708-82E7-F006BBEC36E7}" type="presParOf" srcId="{117B11D5-A028-4658-B844-2C8551B880D7}" destId="{8AEF26E9-2EB7-49AA-8782-F0A3AFD6DC53}" srcOrd="0" destOrd="0" presId="urn:microsoft.com/office/officeart/2005/8/layout/pList1"/>
    <dgm:cxn modelId="{E9393EA7-CBF8-4277-B445-189456C94EBD}" type="presParOf" srcId="{117B11D5-A028-4658-B844-2C8551B880D7}" destId="{7EC16FE3-C8BF-400A-9C5D-3273881C841E}" srcOrd="1" destOrd="0" presId="urn:microsoft.com/office/officeart/2005/8/layout/pList1"/>
    <dgm:cxn modelId="{B5BF67FE-9092-4FF1-983C-6D4297850CF4}" type="presParOf" srcId="{D4D9F159-3B00-4545-B1F0-B9691D511603}" destId="{6F68F012-7C9A-4A89-9D69-C758FFE2FAFE}" srcOrd="27" destOrd="0" presId="urn:microsoft.com/office/officeart/2005/8/layout/pList1"/>
    <dgm:cxn modelId="{C663E5EC-2954-4901-8776-E2C0D5055491}" type="presParOf" srcId="{D4D9F159-3B00-4545-B1F0-B9691D511603}" destId="{023CA464-5C3D-4B82-80CE-791560FDE76E}" srcOrd="28" destOrd="0" presId="urn:microsoft.com/office/officeart/2005/8/layout/pList1"/>
    <dgm:cxn modelId="{7EB87D9E-FAAA-4786-B7B9-9AB1AFEC2E1D}" type="presParOf" srcId="{023CA464-5C3D-4B82-80CE-791560FDE76E}" destId="{E47C4425-E4A3-4936-879C-1AC6F234CE0B}" srcOrd="0" destOrd="0" presId="urn:microsoft.com/office/officeart/2005/8/layout/pList1"/>
    <dgm:cxn modelId="{0DBF3214-1AC1-4353-BD9C-67CC1DF27FF6}" type="presParOf" srcId="{023CA464-5C3D-4B82-80CE-791560FDE76E}" destId="{CC0308C3-2094-4DDB-9998-B41E5AC075A8}" srcOrd="1" destOrd="0" presId="urn:microsoft.com/office/officeart/2005/8/layout/pList1"/>
    <dgm:cxn modelId="{47063F7F-F638-4486-A06C-A78F31B77B37}" type="presParOf" srcId="{D4D9F159-3B00-4545-B1F0-B9691D511603}" destId="{3D07BE39-4575-48D3-9212-A0DA24CE1368}" srcOrd="29" destOrd="0" presId="urn:microsoft.com/office/officeart/2005/8/layout/pList1"/>
    <dgm:cxn modelId="{034E0159-94C2-4E7B-99AC-106BEFF01033}" type="presParOf" srcId="{D4D9F159-3B00-4545-B1F0-B9691D511603}" destId="{3511AF13-8169-4A85-B31B-F071DA1A419B}" srcOrd="30" destOrd="0" presId="urn:microsoft.com/office/officeart/2005/8/layout/pList1"/>
    <dgm:cxn modelId="{F0B3DB45-5B5B-4C96-9F24-96E6CCDDF9C1}" type="presParOf" srcId="{3511AF13-8169-4A85-B31B-F071DA1A419B}" destId="{D03688CD-6522-45E2-992A-CC628887C511}" srcOrd="0" destOrd="0" presId="urn:microsoft.com/office/officeart/2005/8/layout/pList1"/>
    <dgm:cxn modelId="{7FCBEB11-D809-4D89-A824-7ACE0F0FADE2}" type="presParOf" srcId="{3511AF13-8169-4A85-B31B-F071DA1A419B}" destId="{DB2E48A7-D8FF-46B2-9C17-3E01D927D007}" srcOrd="1" destOrd="0" presId="urn:microsoft.com/office/officeart/2005/8/layout/pList1"/>
    <dgm:cxn modelId="{FB11B32B-1233-42B5-ACA8-FA4BB8CAB0A9}" type="presParOf" srcId="{D4D9F159-3B00-4545-B1F0-B9691D511603}" destId="{BFD846F8-A6AD-45BE-8464-8769DDBD103A}" srcOrd="31" destOrd="0" presId="urn:microsoft.com/office/officeart/2005/8/layout/pList1"/>
    <dgm:cxn modelId="{959DF141-AE1D-4CAA-8ADB-1840BD7CDD48}" type="presParOf" srcId="{D4D9F159-3B00-4545-B1F0-B9691D511603}" destId="{656FC36E-ECBE-4607-919A-D54CC143CCF3}" srcOrd="32" destOrd="0" presId="urn:microsoft.com/office/officeart/2005/8/layout/pList1"/>
    <dgm:cxn modelId="{2C8159C1-F8D1-4922-A4CA-57514DAD926D}" type="presParOf" srcId="{656FC36E-ECBE-4607-919A-D54CC143CCF3}" destId="{216F4371-3E33-4A43-8735-0AB0619A4EC5}" srcOrd="0" destOrd="0" presId="urn:microsoft.com/office/officeart/2005/8/layout/pList1"/>
    <dgm:cxn modelId="{6A921D10-C506-4A31-858E-222C872FEF3B}" type="presParOf" srcId="{656FC36E-ECBE-4607-919A-D54CC143CCF3}" destId="{F70B1CD4-D1EF-4786-928F-0671AD3386A4}" srcOrd="1" destOrd="0" presId="urn:microsoft.com/office/officeart/2005/8/layout/pList1"/>
    <dgm:cxn modelId="{EEB20925-E343-4BBC-9051-B486BD8E2B83}" type="presParOf" srcId="{D4D9F159-3B00-4545-B1F0-B9691D511603}" destId="{ADB68938-3B78-4895-8730-9F00E0AC07BE}" srcOrd="33" destOrd="0" presId="urn:microsoft.com/office/officeart/2005/8/layout/pList1"/>
    <dgm:cxn modelId="{DB3C2A49-5429-4D8F-AC7F-0794AA477BF5}" type="presParOf" srcId="{D4D9F159-3B00-4545-B1F0-B9691D511603}" destId="{607B0724-7088-4A47-B200-1DB7800FC0AD}" srcOrd="34" destOrd="0" presId="urn:microsoft.com/office/officeart/2005/8/layout/pList1"/>
    <dgm:cxn modelId="{F237051F-80D5-4747-98A4-32E821D92981}" type="presParOf" srcId="{607B0724-7088-4A47-B200-1DB7800FC0AD}" destId="{98C3D3EA-29F5-4CAE-8D32-3B7F910806CB}" srcOrd="0" destOrd="0" presId="urn:microsoft.com/office/officeart/2005/8/layout/pList1"/>
    <dgm:cxn modelId="{E64851CB-2CDC-4AB3-8273-AED7AFEB3BF8}" type="presParOf" srcId="{607B0724-7088-4A47-B200-1DB7800FC0AD}" destId="{B138F99D-EBD6-4D09-8F84-2F6B456C218E}" srcOrd="1" destOrd="0" presId="urn:microsoft.com/office/officeart/2005/8/layout/pList1"/>
    <dgm:cxn modelId="{C3B45438-6942-44BB-A5AD-D2F6F375B69D}" type="presParOf" srcId="{D4D9F159-3B00-4545-B1F0-B9691D511603}" destId="{310ACEDE-D12D-4D65-8B60-4912131C5399}" srcOrd="35" destOrd="0" presId="urn:microsoft.com/office/officeart/2005/8/layout/pList1"/>
    <dgm:cxn modelId="{EC28FCE9-FD41-40AC-BEBD-43E7901AC665}" type="presParOf" srcId="{D4D9F159-3B00-4545-B1F0-B9691D511603}" destId="{5BA846BF-06E5-4F73-8334-678288D44492}" srcOrd="36" destOrd="0" presId="urn:microsoft.com/office/officeart/2005/8/layout/pList1"/>
    <dgm:cxn modelId="{B4E97611-A994-427B-9833-DA650D482E4C}" type="presParOf" srcId="{5BA846BF-06E5-4F73-8334-678288D44492}" destId="{0C3DE6DB-478B-485D-AAD7-A928E82E5EA0}" srcOrd="0" destOrd="0" presId="urn:microsoft.com/office/officeart/2005/8/layout/pList1"/>
    <dgm:cxn modelId="{5D72E373-03E8-412B-B069-05446B458272}" type="presParOf" srcId="{5BA846BF-06E5-4F73-8334-678288D44492}" destId="{852987B6-24F5-4E4A-BABE-9095E90E1CD8}" srcOrd="1" destOrd="0" presId="urn:microsoft.com/office/officeart/2005/8/layout/pList1"/>
    <dgm:cxn modelId="{6F5D0E91-F841-4DF8-9BB1-0C5A68C02EAE}" type="presParOf" srcId="{D4D9F159-3B00-4545-B1F0-B9691D511603}" destId="{6D8258F1-CA37-4241-AF61-C0C051281A7C}" srcOrd="37" destOrd="0" presId="urn:microsoft.com/office/officeart/2005/8/layout/pList1"/>
    <dgm:cxn modelId="{DDA35432-E6D8-4EB0-AF4B-F9464BC4E0E2}" type="presParOf" srcId="{D4D9F159-3B00-4545-B1F0-B9691D511603}" destId="{8B2AC8D9-693E-4D8C-845C-A450253850A1}" srcOrd="38" destOrd="0" presId="urn:microsoft.com/office/officeart/2005/8/layout/pList1"/>
    <dgm:cxn modelId="{C170985A-8A6B-4C28-BECF-C9CC559FAD0E}" type="presParOf" srcId="{8B2AC8D9-693E-4D8C-845C-A450253850A1}" destId="{144296BD-2AEA-4E4F-9EDE-B6CE84046B65}" srcOrd="0" destOrd="0" presId="urn:microsoft.com/office/officeart/2005/8/layout/pList1"/>
    <dgm:cxn modelId="{DB7519AE-9B6C-41CD-AA5C-86327FF7D625}" type="presParOf" srcId="{8B2AC8D9-693E-4D8C-845C-A450253850A1}" destId="{6102AAD2-1049-4CBD-B767-FA8DBADBCD78}" srcOrd="1" destOrd="0" presId="urn:microsoft.com/office/officeart/2005/8/layout/pList1"/>
    <dgm:cxn modelId="{FE4237EE-40BE-4CAE-B684-A769CCB46A74}" type="presParOf" srcId="{D4D9F159-3B00-4545-B1F0-B9691D511603}" destId="{1195A9ED-7904-4A95-8660-7800755FF22D}" srcOrd="39" destOrd="0" presId="urn:microsoft.com/office/officeart/2005/8/layout/pList1"/>
    <dgm:cxn modelId="{6300B952-0594-419E-A8DC-DAD00A026BEC}" type="presParOf" srcId="{D4D9F159-3B00-4545-B1F0-B9691D511603}" destId="{F967829B-9E6C-4204-B61D-4821BFD35CE8}" srcOrd="40" destOrd="0" presId="urn:microsoft.com/office/officeart/2005/8/layout/pList1"/>
    <dgm:cxn modelId="{93242458-654E-483B-8FA8-FB2D3811EADA}" type="presParOf" srcId="{F967829B-9E6C-4204-B61D-4821BFD35CE8}" destId="{7D58955C-D497-423C-A7C6-A26F47C13939}" srcOrd="0" destOrd="0" presId="urn:microsoft.com/office/officeart/2005/8/layout/pList1"/>
    <dgm:cxn modelId="{D666D3FB-1753-41B1-A71C-3608BCD3C32A}" type="presParOf" srcId="{F967829B-9E6C-4204-B61D-4821BFD35CE8}" destId="{C60C35DA-5230-4C50-8C21-FFE151B8A83E}" srcOrd="1" destOrd="0" presId="urn:microsoft.com/office/officeart/2005/8/layout/pList1"/>
    <dgm:cxn modelId="{467E51A8-5169-4682-8DA9-E1261AC6D684}" type="presParOf" srcId="{D4D9F159-3B00-4545-B1F0-B9691D511603}" destId="{6B34419E-25A3-4998-A4DE-363F75AB635B}" srcOrd="41" destOrd="0" presId="urn:microsoft.com/office/officeart/2005/8/layout/pList1"/>
    <dgm:cxn modelId="{6270949C-0E3C-46F4-9CBC-977EF3760114}" type="presParOf" srcId="{D4D9F159-3B00-4545-B1F0-B9691D511603}" destId="{AB50C3E1-CF8E-4689-995E-CC9DB2745295}" srcOrd="42" destOrd="0" presId="urn:microsoft.com/office/officeart/2005/8/layout/pList1"/>
    <dgm:cxn modelId="{D6A6FC7B-60A0-4BC7-A0B0-7B50C248FB9D}" type="presParOf" srcId="{AB50C3E1-CF8E-4689-995E-CC9DB2745295}" destId="{287281BF-E921-4EC6-A335-789EBCDE7B5C}" srcOrd="0" destOrd="0" presId="urn:microsoft.com/office/officeart/2005/8/layout/pList1"/>
    <dgm:cxn modelId="{BC185710-D348-4433-BB04-268D8A8B1D26}" type="presParOf" srcId="{AB50C3E1-CF8E-4689-995E-CC9DB2745295}" destId="{2886E110-F994-4C51-8C6C-E2DA7A0AE472}" srcOrd="1" destOrd="0" presId="urn:microsoft.com/office/officeart/2005/8/layout/pList1"/>
    <dgm:cxn modelId="{731A1CAF-9519-4631-BFE6-F715EBF6EF82}" type="presParOf" srcId="{D4D9F159-3B00-4545-B1F0-B9691D511603}" destId="{3AE7C3B8-A05D-470A-A0E6-532F9C0D51FE}" srcOrd="43" destOrd="0" presId="urn:microsoft.com/office/officeart/2005/8/layout/pList1"/>
    <dgm:cxn modelId="{104B4B7A-7C78-4ED8-B12C-1BACA66CCA12}" type="presParOf" srcId="{D4D9F159-3B00-4545-B1F0-B9691D511603}" destId="{549CD63F-0E4C-4BD7-A6C9-C4F0DA86C947}" srcOrd="44" destOrd="0" presId="urn:microsoft.com/office/officeart/2005/8/layout/pList1"/>
    <dgm:cxn modelId="{09C6F168-7EEC-4573-B8BC-CD9ECA304B58}" type="presParOf" srcId="{549CD63F-0E4C-4BD7-A6C9-C4F0DA86C947}" destId="{561A59A8-F8DD-4051-A4C8-3DB990F3660A}" srcOrd="0" destOrd="0" presId="urn:microsoft.com/office/officeart/2005/8/layout/pList1"/>
    <dgm:cxn modelId="{06611E33-0416-43F1-BDBE-F09E3CF7189F}" type="presParOf" srcId="{549CD63F-0E4C-4BD7-A6C9-C4F0DA86C947}" destId="{6CA118CA-B40D-40DD-8E8D-37D6E647C2FA}" srcOrd="1" destOrd="0" presId="urn:microsoft.com/office/officeart/2005/8/layout/pList1"/>
    <dgm:cxn modelId="{1B8E7C29-8260-416E-86C5-74EEEDF012FB}" type="presParOf" srcId="{D4D9F159-3B00-4545-B1F0-B9691D511603}" destId="{DF873D7D-886D-4917-B9B2-A09BA45290D5}" srcOrd="45" destOrd="0" presId="urn:microsoft.com/office/officeart/2005/8/layout/pList1"/>
    <dgm:cxn modelId="{2F53AC75-C472-4DA3-B88E-16B035B548C9}" type="presParOf" srcId="{D4D9F159-3B00-4545-B1F0-B9691D511603}" destId="{412B72AC-3360-4B4A-A066-4A2161A174BA}" srcOrd="46" destOrd="0" presId="urn:microsoft.com/office/officeart/2005/8/layout/pList1"/>
    <dgm:cxn modelId="{A1A6CA1A-069F-4490-BE27-613B610B107C}" type="presParOf" srcId="{412B72AC-3360-4B4A-A066-4A2161A174BA}" destId="{20441887-25A5-489C-A219-2795BA100DDC}" srcOrd="0" destOrd="0" presId="urn:microsoft.com/office/officeart/2005/8/layout/pList1"/>
    <dgm:cxn modelId="{D9B4A80F-09C0-412B-8C29-0E92DF5C8CC7}" type="presParOf" srcId="{412B72AC-3360-4B4A-A066-4A2161A174BA}" destId="{100384A0-9A4E-4DD8-B3CC-8FF8D84FA68C}" srcOrd="1" destOrd="0" presId="urn:microsoft.com/office/officeart/2005/8/layout/pList1"/>
    <dgm:cxn modelId="{4833FA47-FA8A-406E-BCBB-85A5A4C4777F}" type="presParOf" srcId="{D4D9F159-3B00-4545-B1F0-B9691D511603}" destId="{C28D468E-985F-44E5-8294-ED2F0CE9A903}" srcOrd="47" destOrd="0" presId="urn:microsoft.com/office/officeart/2005/8/layout/pList1"/>
    <dgm:cxn modelId="{C904686E-9FCA-424D-B85F-CC86A4238B10}" type="presParOf" srcId="{D4D9F159-3B00-4545-B1F0-B9691D511603}" destId="{2606DFF3-1063-4B58-AAE9-A09CCA6A72D8}" srcOrd="48" destOrd="0" presId="urn:microsoft.com/office/officeart/2005/8/layout/pList1"/>
    <dgm:cxn modelId="{19BE01F4-6671-4B24-B499-DD4C6C9628CA}" type="presParOf" srcId="{2606DFF3-1063-4B58-AAE9-A09CCA6A72D8}" destId="{0E132842-AAF8-4CF7-8D14-EC5A43476B62}" srcOrd="0" destOrd="0" presId="urn:microsoft.com/office/officeart/2005/8/layout/pList1"/>
    <dgm:cxn modelId="{4ED8908B-2A0D-4461-B1C0-E12E98BB6EE7}" type="presParOf" srcId="{2606DFF3-1063-4B58-AAE9-A09CCA6A72D8}" destId="{7D31587A-EEE0-4000-9127-ACE35247B8A2}" srcOrd="1" destOrd="0" presId="urn:microsoft.com/office/officeart/2005/8/layout/pList1"/>
    <dgm:cxn modelId="{42CDE53B-76DF-4C31-A0D2-8DA8A39CFF16}" type="presParOf" srcId="{D4D9F159-3B00-4545-B1F0-B9691D511603}" destId="{B5D250D0-45F1-4D6F-8C98-9B1E193C9C2A}" srcOrd="49" destOrd="0" presId="urn:microsoft.com/office/officeart/2005/8/layout/pList1"/>
    <dgm:cxn modelId="{B21FFD63-F68B-424E-ACE8-8A2D71FBCE89}" type="presParOf" srcId="{D4D9F159-3B00-4545-B1F0-B9691D511603}" destId="{9FADAF12-AA29-4004-A6A3-C1D6D1209AF1}" srcOrd="50" destOrd="0" presId="urn:microsoft.com/office/officeart/2005/8/layout/pList1"/>
    <dgm:cxn modelId="{D26FE8F0-6A10-4FE1-B5F9-2ECE67FB9AE3}" type="presParOf" srcId="{9FADAF12-AA29-4004-A6A3-C1D6D1209AF1}" destId="{CB78556D-E975-4AD0-A5FC-823A3DBB4F57}" srcOrd="0" destOrd="0" presId="urn:microsoft.com/office/officeart/2005/8/layout/pList1"/>
    <dgm:cxn modelId="{95803E0C-43E1-4878-A409-EEF3956A895B}" type="presParOf" srcId="{9FADAF12-AA29-4004-A6A3-C1D6D1209AF1}" destId="{68341C19-E61C-47F9-9FC6-3A5571FE2FF0}" srcOrd="1" destOrd="0" presId="urn:microsoft.com/office/officeart/2005/8/layout/pList1"/>
    <dgm:cxn modelId="{0A273CB8-EB37-4C07-977E-D43A9EA25640}" type="presParOf" srcId="{D4D9F159-3B00-4545-B1F0-B9691D511603}" destId="{4983F7C4-4163-4B8D-9ACF-B4384C9C1431}" srcOrd="51" destOrd="0" presId="urn:microsoft.com/office/officeart/2005/8/layout/pList1"/>
    <dgm:cxn modelId="{AB9448B0-C427-4DF2-897E-EA14D2918182}" type="presParOf" srcId="{D4D9F159-3B00-4545-B1F0-B9691D511603}" destId="{23190312-9A10-4144-8329-F694CAAB07FA}" srcOrd="52" destOrd="0" presId="urn:microsoft.com/office/officeart/2005/8/layout/pList1"/>
    <dgm:cxn modelId="{4CA876CD-ED17-478C-929D-85F42DB468BC}" type="presParOf" srcId="{23190312-9A10-4144-8329-F694CAAB07FA}" destId="{9FBBD8C7-2532-47C1-BD1A-69BC3D58D5EA}" srcOrd="0" destOrd="0" presId="urn:microsoft.com/office/officeart/2005/8/layout/pList1"/>
    <dgm:cxn modelId="{780E0BBE-E21E-4175-808E-91EE4CBC71C1}" type="presParOf" srcId="{23190312-9A10-4144-8329-F694CAAB07FA}" destId="{EC3C3D36-B063-45D1-8345-6B8B587AA958}" srcOrd="1" destOrd="0" presId="urn:microsoft.com/office/officeart/2005/8/layout/pList1"/>
    <dgm:cxn modelId="{D5B6A0F7-1C78-4A0D-BDA2-2A8A188EB122}" type="presParOf" srcId="{D4D9F159-3B00-4545-B1F0-B9691D511603}" destId="{1389236D-2582-4B54-82E3-97B1215D2545}" srcOrd="53" destOrd="0" presId="urn:microsoft.com/office/officeart/2005/8/layout/pList1"/>
    <dgm:cxn modelId="{8817243B-2DE6-424E-B970-AE6907D9E357}" type="presParOf" srcId="{D4D9F159-3B00-4545-B1F0-B9691D511603}" destId="{5F16AAF7-F465-433B-BE64-432746C6BDF9}" srcOrd="54" destOrd="0" presId="urn:microsoft.com/office/officeart/2005/8/layout/pList1"/>
    <dgm:cxn modelId="{97CA301F-37DF-4C83-A903-EC0D7F833948}" type="presParOf" srcId="{5F16AAF7-F465-433B-BE64-432746C6BDF9}" destId="{4EF8B116-0BC6-4C96-B31A-B405B3D1CD9E}" srcOrd="0" destOrd="0" presId="urn:microsoft.com/office/officeart/2005/8/layout/pList1"/>
    <dgm:cxn modelId="{70B1DCA8-3F43-4E31-BF03-EF1753A22BF7}" type="presParOf" srcId="{5F16AAF7-F465-433B-BE64-432746C6BDF9}" destId="{D67C0CA0-0CBE-45F1-8546-88E02CB0B32B}" srcOrd="1" destOrd="0" presId="urn:microsoft.com/office/officeart/2005/8/layout/pList1"/>
    <dgm:cxn modelId="{C1595E15-A6CA-4CB2-A372-32224E79A62A}" type="presParOf" srcId="{D4D9F159-3B00-4545-B1F0-B9691D511603}" destId="{29FEC3B9-853A-49BB-B67C-3E81A649FFCF}" srcOrd="55" destOrd="0" presId="urn:microsoft.com/office/officeart/2005/8/layout/pList1"/>
    <dgm:cxn modelId="{073A6874-D224-4F1E-B5FD-1231BF06D725}" type="presParOf" srcId="{D4D9F159-3B00-4545-B1F0-B9691D511603}" destId="{48E70155-325C-47A9-BE49-69C0269771CF}" srcOrd="56" destOrd="0" presId="urn:microsoft.com/office/officeart/2005/8/layout/pList1"/>
    <dgm:cxn modelId="{D00B3DF8-CD93-4279-9195-C98334721013}" type="presParOf" srcId="{48E70155-325C-47A9-BE49-69C0269771CF}" destId="{070DFD86-96A1-4C49-A3CD-2B772AE5BBE9}" srcOrd="0" destOrd="0" presId="urn:microsoft.com/office/officeart/2005/8/layout/pList1"/>
    <dgm:cxn modelId="{B30ADDC9-1CB6-4097-AE88-005E393AC106}" type="presParOf" srcId="{48E70155-325C-47A9-BE49-69C0269771CF}" destId="{A6C19E01-5C47-49E9-B56F-618731ED28DF}" srcOrd="1" destOrd="0" presId="urn:microsoft.com/office/officeart/2005/8/layout/pList1"/>
    <dgm:cxn modelId="{A12B81E1-D72F-4238-92C0-D99E33E7B1F3}" type="presParOf" srcId="{D4D9F159-3B00-4545-B1F0-B9691D511603}" destId="{C92FD58C-4990-4399-AEF2-AC8FD3B3ABE1}" srcOrd="57" destOrd="0" presId="urn:microsoft.com/office/officeart/2005/8/layout/pList1"/>
    <dgm:cxn modelId="{786E0B8F-63CC-41DF-BAF5-2059E7D5831C}" type="presParOf" srcId="{D4D9F159-3B00-4545-B1F0-B9691D511603}" destId="{A5B445F6-A647-4DBF-B482-9A0916449196}" srcOrd="58" destOrd="0" presId="urn:microsoft.com/office/officeart/2005/8/layout/pList1"/>
    <dgm:cxn modelId="{074C4677-97ED-4C64-B1DA-71EFD64FB041}" type="presParOf" srcId="{A5B445F6-A647-4DBF-B482-9A0916449196}" destId="{A7D256C2-F734-4F11-B50C-9762E4067D35}" srcOrd="0" destOrd="0" presId="urn:microsoft.com/office/officeart/2005/8/layout/pList1"/>
    <dgm:cxn modelId="{F6485417-2B9C-49A4-AFDA-F3BCED1B64CB}" type="presParOf" srcId="{A5B445F6-A647-4DBF-B482-9A0916449196}" destId="{551681AD-1BE0-4F6B-989D-D9BC422E5028}" srcOrd="1" destOrd="0" presId="urn:microsoft.com/office/officeart/2005/8/layout/pList1"/>
    <dgm:cxn modelId="{F33E0D63-F730-4C0F-8BA0-4C4C1F5A938D}" type="presParOf" srcId="{D4D9F159-3B00-4545-B1F0-B9691D511603}" destId="{87462C92-386E-41D0-924A-8B28104E0946}" srcOrd="59" destOrd="0" presId="urn:microsoft.com/office/officeart/2005/8/layout/pList1"/>
    <dgm:cxn modelId="{406BFA86-D013-43FB-842A-B6E08E3829BC}" type="presParOf" srcId="{D4D9F159-3B00-4545-B1F0-B9691D511603}" destId="{83BAA4F6-511D-4084-8217-6EEABAC8FB8C}" srcOrd="60" destOrd="0" presId="urn:microsoft.com/office/officeart/2005/8/layout/pList1"/>
    <dgm:cxn modelId="{5CEF1E70-1A07-46CD-85BE-ACD300B11499}" type="presParOf" srcId="{83BAA4F6-511D-4084-8217-6EEABAC8FB8C}" destId="{33866E52-9A81-4734-A47D-7C5F66A2BCBF}" srcOrd="0" destOrd="0" presId="urn:microsoft.com/office/officeart/2005/8/layout/pList1"/>
    <dgm:cxn modelId="{957881C5-02A7-4373-83A0-DDC2A29CBA19}" type="presParOf" srcId="{83BAA4F6-511D-4084-8217-6EEABAC8FB8C}" destId="{4B84A2F4-92B8-42AD-B214-601F2CB1BFFA}" srcOrd="1" destOrd="0" presId="urn:microsoft.com/office/officeart/2005/8/layout/pList1"/>
    <dgm:cxn modelId="{D3587F4C-501C-45E7-8BCF-0253C56C678C}" type="presParOf" srcId="{D4D9F159-3B00-4545-B1F0-B9691D511603}" destId="{18617614-2133-4F6B-8C36-F74CC33B1C44}" srcOrd="61" destOrd="0" presId="urn:microsoft.com/office/officeart/2005/8/layout/pList1"/>
    <dgm:cxn modelId="{E386498D-97EA-4188-BB43-790BFE91B526}" type="presParOf" srcId="{D4D9F159-3B00-4545-B1F0-B9691D511603}" destId="{DA0EB7AA-CBAB-4597-9075-FE4F637F17C5}" srcOrd="62" destOrd="0" presId="urn:microsoft.com/office/officeart/2005/8/layout/pList1"/>
    <dgm:cxn modelId="{548A73DB-DFAD-4291-9EFB-7B1FFABF115F}" type="presParOf" srcId="{DA0EB7AA-CBAB-4597-9075-FE4F637F17C5}" destId="{93088EBD-E83A-4655-9B2C-6DA8AEDF0B47}" srcOrd="0" destOrd="0" presId="urn:microsoft.com/office/officeart/2005/8/layout/pList1"/>
    <dgm:cxn modelId="{E062DD74-4805-498C-B4A4-113DD3914DDB}" type="presParOf" srcId="{DA0EB7AA-CBAB-4597-9075-FE4F637F17C5}" destId="{796C90BB-D4C7-4FA1-AD2A-2FBBE9DECFCF}" srcOrd="1" destOrd="0" presId="urn:microsoft.com/office/officeart/2005/8/layout/pList1"/>
    <dgm:cxn modelId="{1CD39CEF-ED19-4DF6-B5FE-BCF5408B7C72}" type="presParOf" srcId="{D4D9F159-3B00-4545-B1F0-B9691D511603}" destId="{765B1660-6860-4331-94D9-ED935D380580}" srcOrd="63" destOrd="0" presId="urn:microsoft.com/office/officeart/2005/8/layout/pList1"/>
    <dgm:cxn modelId="{7E8C167D-3363-4C5D-A356-59F14B710F96}" type="presParOf" srcId="{D4D9F159-3B00-4545-B1F0-B9691D511603}" destId="{0EA4F4BA-46BC-4389-AE95-1571C05F7D47}" srcOrd="64" destOrd="0" presId="urn:microsoft.com/office/officeart/2005/8/layout/pList1"/>
    <dgm:cxn modelId="{1BE4A681-CA48-44EF-A75E-4C5449BF9EB7}" type="presParOf" srcId="{0EA4F4BA-46BC-4389-AE95-1571C05F7D47}" destId="{98B8D374-498C-4FBA-BD56-2D663673AAB1}" srcOrd="0" destOrd="0" presId="urn:microsoft.com/office/officeart/2005/8/layout/pList1"/>
    <dgm:cxn modelId="{A9AF8532-03C9-4032-8630-303805535C97}" type="presParOf" srcId="{0EA4F4BA-46BC-4389-AE95-1571C05F7D47}" destId="{7BF39073-F877-4580-B60A-D04DBF519FAF}" srcOrd="1" destOrd="0" presId="urn:microsoft.com/office/officeart/2005/8/layout/pList1"/>
    <dgm:cxn modelId="{B6E75171-5BD5-45B2-A865-7FE9E356DDB9}" type="presParOf" srcId="{D4D9F159-3B00-4545-B1F0-B9691D511603}" destId="{2FB72B2F-3B76-4C78-8EB4-C0D313A15179}" srcOrd="65" destOrd="0" presId="urn:microsoft.com/office/officeart/2005/8/layout/pList1"/>
    <dgm:cxn modelId="{AFC315F8-C842-421E-AD05-420E922990D7}" type="presParOf" srcId="{D4D9F159-3B00-4545-B1F0-B9691D511603}" destId="{3BB7A854-81B4-475A-9CEB-B0CF90781339}" srcOrd="66" destOrd="0" presId="urn:microsoft.com/office/officeart/2005/8/layout/pList1"/>
    <dgm:cxn modelId="{92B87510-8C36-45C6-A0CB-C61057498FF9}" type="presParOf" srcId="{3BB7A854-81B4-475A-9CEB-B0CF90781339}" destId="{22E190B9-DCEB-4C9A-B2CD-3E16156DB8B5}" srcOrd="0" destOrd="0" presId="urn:microsoft.com/office/officeart/2005/8/layout/pList1"/>
    <dgm:cxn modelId="{E092C66C-76FF-499F-985B-1C9606119D5E}" type="presParOf" srcId="{3BB7A854-81B4-475A-9CEB-B0CF90781339}" destId="{4687361D-D74A-424F-9DA9-3D498E98090E}" srcOrd="1" destOrd="0" presId="urn:microsoft.com/office/officeart/2005/8/layout/pList1"/>
    <dgm:cxn modelId="{5EDFBE9E-C8E5-48BC-95C5-49121504572B}" type="presParOf" srcId="{D4D9F159-3B00-4545-B1F0-B9691D511603}" destId="{5382B8FF-4E11-4F3C-8A7E-728661B12FE5}" srcOrd="67" destOrd="0" presId="urn:microsoft.com/office/officeart/2005/8/layout/pList1"/>
    <dgm:cxn modelId="{6675DC10-0C26-4721-84E6-67013A35A842}" type="presParOf" srcId="{D4D9F159-3B00-4545-B1F0-B9691D511603}" destId="{287898DD-9A70-4016-A423-C07EAE4FE77A}" srcOrd="68" destOrd="0" presId="urn:microsoft.com/office/officeart/2005/8/layout/pList1"/>
    <dgm:cxn modelId="{4971ED61-6FF2-41C8-A645-E48DF466B6F3}" type="presParOf" srcId="{287898DD-9A70-4016-A423-C07EAE4FE77A}" destId="{752C2F75-2748-44A4-9632-CFD920C2FD9C}" srcOrd="0" destOrd="0" presId="urn:microsoft.com/office/officeart/2005/8/layout/pList1"/>
    <dgm:cxn modelId="{B3E338FD-9EDD-47B8-AD57-AB157E563BBD}" type="presParOf" srcId="{287898DD-9A70-4016-A423-C07EAE4FE77A}" destId="{9B231998-EF61-4310-80DA-2663FDA80D2F}" srcOrd="1" destOrd="0" presId="urn:microsoft.com/office/officeart/2005/8/layout/pList1"/>
    <dgm:cxn modelId="{69191A40-4CC9-4AEC-8D03-3AB7B778CFE1}" type="presParOf" srcId="{D4D9F159-3B00-4545-B1F0-B9691D511603}" destId="{31DC8D1E-8048-45D3-B17B-1850964E4DFB}" srcOrd="69" destOrd="0" presId="urn:microsoft.com/office/officeart/2005/8/layout/pList1"/>
    <dgm:cxn modelId="{CEFCDC72-6175-44AD-97B9-07F0BA7EED9F}" type="presParOf" srcId="{D4D9F159-3B00-4545-B1F0-B9691D511603}" destId="{2E6209DD-A83F-4F2F-8BB9-61C6866A982F}" srcOrd="70" destOrd="0" presId="urn:microsoft.com/office/officeart/2005/8/layout/pList1"/>
    <dgm:cxn modelId="{1BAFD507-AEA9-4A37-BC3A-3D04CD8B4BFD}" type="presParOf" srcId="{2E6209DD-A83F-4F2F-8BB9-61C6866A982F}" destId="{3A7ACBED-A5B8-41AA-A1AF-D66FDD98582E}" srcOrd="0" destOrd="0" presId="urn:microsoft.com/office/officeart/2005/8/layout/pList1"/>
    <dgm:cxn modelId="{891ACB9B-B143-4937-BAD5-6A9B3868528D}" type="presParOf" srcId="{2E6209DD-A83F-4F2F-8BB9-61C6866A982F}" destId="{B7866369-21CC-47F8-911D-821E9385CB98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AD95F9D-6AAE-4392-855E-2D106388921E}" type="doc">
      <dgm:prSet loTypeId="urn:microsoft.com/office/officeart/2005/8/layout/pList1" loCatId="list" qsTypeId="urn:microsoft.com/office/officeart/2005/8/quickstyle/simple1" qsCatId="simple" csTypeId="urn:microsoft.com/office/officeart/2005/8/colors/accent1_2" csCatId="accent1"/>
      <dgm:spPr/>
    </dgm:pt>
    <dgm:pt modelId="{1E6A0730-1C5E-4162-B370-80729A95B975}">
      <dgm:prSet phldrT="[Text]" phldr="1"/>
      <dgm:spPr/>
      <dgm:t>
        <a:bodyPr/>
        <a:lstStyle/>
        <a:p>
          <a:endParaRPr lang="en-US"/>
        </a:p>
      </dgm:t>
    </dgm:pt>
    <dgm:pt modelId="{F1FB9DA5-439C-47D5-A19C-D05260978B9E}" type="parTrans" cxnId="{EA3E7DB9-48F4-4D92-9FB6-EE1C797262D7}">
      <dgm:prSet/>
      <dgm:spPr/>
      <dgm:t>
        <a:bodyPr/>
        <a:lstStyle/>
        <a:p>
          <a:endParaRPr lang="en-US"/>
        </a:p>
      </dgm:t>
    </dgm:pt>
    <dgm:pt modelId="{8EB52B41-C850-49CC-992A-0331D34E5444}" type="sibTrans" cxnId="{EA3E7DB9-48F4-4D92-9FB6-EE1C797262D7}">
      <dgm:prSet/>
      <dgm:spPr/>
      <dgm:t>
        <a:bodyPr/>
        <a:lstStyle/>
        <a:p>
          <a:endParaRPr lang="en-US"/>
        </a:p>
      </dgm:t>
    </dgm:pt>
    <dgm:pt modelId="{BC460944-5BBD-414A-8B3D-25E66FC631B0}">
      <dgm:prSet phldrT="[Text]" phldr="1"/>
      <dgm:spPr/>
      <dgm:t>
        <a:bodyPr/>
        <a:lstStyle/>
        <a:p>
          <a:endParaRPr lang="en-US"/>
        </a:p>
      </dgm:t>
    </dgm:pt>
    <dgm:pt modelId="{F2402395-DFD9-4218-8AF7-9768B10844D5}" type="parTrans" cxnId="{EB2948D7-BDEC-41E2-9EC1-B495C96D403E}">
      <dgm:prSet/>
      <dgm:spPr/>
      <dgm:t>
        <a:bodyPr/>
        <a:lstStyle/>
        <a:p>
          <a:endParaRPr lang="en-US"/>
        </a:p>
      </dgm:t>
    </dgm:pt>
    <dgm:pt modelId="{C49C5A47-5DFB-4EB0-82C2-43EB57A7B8FA}" type="sibTrans" cxnId="{EB2948D7-BDEC-41E2-9EC1-B495C96D403E}">
      <dgm:prSet/>
      <dgm:spPr/>
      <dgm:t>
        <a:bodyPr/>
        <a:lstStyle/>
        <a:p>
          <a:endParaRPr lang="en-US"/>
        </a:p>
      </dgm:t>
    </dgm:pt>
    <dgm:pt modelId="{625AC909-A375-4ABD-906D-06A8F2B6B1BF}">
      <dgm:prSet phldrT="[Text]" phldr="1"/>
      <dgm:spPr/>
      <dgm:t>
        <a:bodyPr/>
        <a:lstStyle/>
        <a:p>
          <a:endParaRPr lang="en-US"/>
        </a:p>
      </dgm:t>
    </dgm:pt>
    <dgm:pt modelId="{0DFB9089-398F-479D-8602-2B8F51B1F2AE}" type="parTrans" cxnId="{CE81EA0B-DC40-426F-9D3E-9A48F0DB02AD}">
      <dgm:prSet/>
      <dgm:spPr/>
      <dgm:t>
        <a:bodyPr/>
        <a:lstStyle/>
        <a:p>
          <a:endParaRPr lang="en-US"/>
        </a:p>
      </dgm:t>
    </dgm:pt>
    <dgm:pt modelId="{1343CA18-32BB-47F9-ABC2-CB9135EA5C07}" type="sibTrans" cxnId="{CE81EA0B-DC40-426F-9D3E-9A48F0DB02AD}">
      <dgm:prSet/>
      <dgm:spPr/>
      <dgm:t>
        <a:bodyPr/>
        <a:lstStyle/>
        <a:p>
          <a:endParaRPr lang="en-US"/>
        </a:p>
      </dgm:t>
    </dgm:pt>
    <dgm:pt modelId="{97845EF8-F02D-419D-AD47-EFDF21D0208A}">
      <dgm:prSet phldrT="[Text]" phldr="1"/>
      <dgm:spPr/>
      <dgm:t>
        <a:bodyPr/>
        <a:lstStyle/>
        <a:p>
          <a:endParaRPr lang="en-US"/>
        </a:p>
      </dgm:t>
    </dgm:pt>
    <dgm:pt modelId="{C065E6BC-072F-4270-A25F-8B91A517DECB}" type="parTrans" cxnId="{8A4CC87E-E179-4F0B-870B-89E01C3537DC}">
      <dgm:prSet/>
      <dgm:spPr/>
      <dgm:t>
        <a:bodyPr/>
        <a:lstStyle/>
        <a:p>
          <a:endParaRPr lang="en-US"/>
        </a:p>
      </dgm:t>
    </dgm:pt>
    <dgm:pt modelId="{B77D09C3-5446-4088-8E37-B83FD3F0EAA8}" type="sibTrans" cxnId="{8A4CC87E-E179-4F0B-870B-89E01C3537DC}">
      <dgm:prSet/>
      <dgm:spPr/>
      <dgm:t>
        <a:bodyPr/>
        <a:lstStyle/>
        <a:p>
          <a:endParaRPr lang="en-US"/>
        </a:p>
      </dgm:t>
    </dgm:pt>
    <dgm:pt modelId="{6E32E63A-325F-4CF9-BDDC-51BFBCF6E7E2}">
      <dgm:prSet phldrT="[Text]" phldr="1"/>
      <dgm:spPr/>
      <dgm:t>
        <a:bodyPr/>
        <a:lstStyle/>
        <a:p>
          <a:endParaRPr lang="en-US"/>
        </a:p>
      </dgm:t>
    </dgm:pt>
    <dgm:pt modelId="{CD77ABBE-F0C6-460A-866A-6FF38CFA237A}" type="parTrans" cxnId="{A9663CA7-D65F-459D-AA25-92B19C5403E1}">
      <dgm:prSet/>
      <dgm:spPr/>
      <dgm:t>
        <a:bodyPr/>
        <a:lstStyle/>
        <a:p>
          <a:endParaRPr lang="en-US"/>
        </a:p>
      </dgm:t>
    </dgm:pt>
    <dgm:pt modelId="{02B89F65-EC3B-4F16-93A3-6A9320434305}" type="sibTrans" cxnId="{A9663CA7-D65F-459D-AA25-92B19C5403E1}">
      <dgm:prSet/>
      <dgm:spPr/>
      <dgm:t>
        <a:bodyPr/>
        <a:lstStyle/>
        <a:p>
          <a:endParaRPr lang="en-US"/>
        </a:p>
      </dgm:t>
    </dgm:pt>
    <dgm:pt modelId="{7DBFC4A3-3D20-4786-B8D8-03EC35D6BFFD}">
      <dgm:prSet phldrT="[Text]" phldr="1"/>
      <dgm:spPr/>
      <dgm:t>
        <a:bodyPr/>
        <a:lstStyle/>
        <a:p>
          <a:endParaRPr lang="en-US"/>
        </a:p>
      </dgm:t>
    </dgm:pt>
    <dgm:pt modelId="{67CCDCDD-D677-4C8E-8336-D37C1A84F555}" type="parTrans" cxnId="{D9891F18-EC73-4C18-BA16-152BF9E23048}">
      <dgm:prSet/>
      <dgm:spPr/>
      <dgm:t>
        <a:bodyPr/>
        <a:lstStyle/>
        <a:p>
          <a:endParaRPr lang="en-US"/>
        </a:p>
      </dgm:t>
    </dgm:pt>
    <dgm:pt modelId="{14D2C017-C67E-4F12-85B0-D44368DE5A67}" type="sibTrans" cxnId="{D9891F18-EC73-4C18-BA16-152BF9E23048}">
      <dgm:prSet/>
      <dgm:spPr/>
      <dgm:t>
        <a:bodyPr/>
        <a:lstStyle/>
        <a:p>
          <a:endParaRPr lang="en-US"/>
        </a:p>
      </dgm:t>
    </dgm:pt>
    <dgm:pt modelId="{AACE81D7-5D37-4C09-AD27-275776E45F26}">
      <dgm:prSet phldrT="[Text]" phldr="1"/>
      <dgm:spPr/>
      <dgm:t>
        <a:bodyPr/>
        <a:lstStyle/>
        <a:p>
          <a:endParaRPr lang="en-US"/>
        </a:p>
      </dgm:t>
    </dgm:pt>
    <dgm:pt modelId="{0F8D916C-8B13-44F8-A935-A829840F99FF}" type="parTrans" cxnId="{3D498C54-769D-44BE-9825-D94D16019B8B}">
      <dgm:prSet/>
      <dgm:spPr/>
      <dgm:t>
        <a:bodyPr/>
        <a:lstStyle/>
        <a:p>
          <a:endParaRPr lang="en-US"/>
        </a:p>
      </dgm:t>
    </dgm:pt>
    <dgm:pt modelId="{B1A0E86E-1CCC-4045-8898-7A5295053974}" type="sibTrans" cxnId="{3D498C54-769D-44BE-9825-D94D16019B8B}">
      <dgm:prSet/>
      <dgm:spPr/>
      <dgm:t>
        <a:bodyPr/>
        <a:lstStyle/>
        <a:p>
          <a:endParaRPr lang="en-US"/>
        </a:p>
      </dgm:t>
    </dgm:pt>
    <dgm:pt modelId="{59835E83-D19B-4285-BA28-C1AABDFDAA52}">
      <dgm:prSet phldrT="[Text]" phldr="1"/>
      <dgm:spPr/>
      <dgm:t>
        <a:bodyPr/>
        <a:lstStyle/>
        <a:p>
          <a:endParaRPr lang="en-US"/>
        </a:p>
      </dgm:t>
    </dgm:pt>
    <dgm:pt modelId="{CE06EB0C-94F9-43C3-86C0-B4EE006444B9}" type="parTrans" cxnId="{26AA6EF2-DDFA-4407-A5E2-6B45EFF3647E}">
      <dgm:prSet/>
      <dgm:spPr/>
      <dgm:t>
        <a:bodyPr/>
        <a:lstStyle/>
        <a:p>
          <a:endParaRPr lang="en-US"/>
        </a:p>
      </dgm:t>
    </dgm:pt>
    <dgm:pt modelId="{A431D4B7-4A0E-4966-BC03-1719065E6DF9}" type="sibTrans" cxnId="{26AA6EF2-DDFA-4407-A5E2-6B45EFF3647E}">
      <dgm:prSet/>
      <dgm:spPr/>
      <dgm:t>
        <a:bodyPr/>
        <a:lstStyle/>
        <a:p>
          <a:endParaRPr lang="en-US"/>
        </a:p>
      </dgm:t>
    </dgm:pt>
    <dgm:pt modelId="{906F2B02-0F29-48CA-9B3E-2DB2F52C9580}">
      <dgm:prSet phldrT="[Text]" phldr="1"/>
      <dgm:spPr/>
      <dgm:t>
        <a:bodyPr/>
        <a:lstStyle/>
        <a:p>
          <a:endParaRPr lang="en-US"/>
        </a:p>
      </dgm:t>
    </dgm:pt>
    <dgm:pt modelId="{C4304838-95F7-46A3-A18D-22A6978F0B7B}" type="parTrans" cxnId="{1D51C97D-1F40-4190-B244-A5C712E6486F}">
      <dgm:prSet/>
      <dgm:spPr/>
      <dgm:t>
        <a:bodyPr/>
        <a:lstStyle/>
        <a:p>
          <a:endParaRPr lang="en-US"/>
        </a:p>
      </dgm:t>
    </dgm:pt>
    <dgm:pt modelId="{5A829E05-A57B-4FDD-B87A-E2858E68CC27}" type="sibTrans" cxnId="{1D51C97D-1F40-4190-B244-A5C712E6486F}">
      <dgm:prSet/>
      <dgm:spPr/>
      <dgm:t>
        <a:bodyPr/>
        <a:lstStyle/>
        <a:p>
          <a:endParaRPr lang="en-US"/>
        </a:p>
      </dgm:t>
    </dgm:pt>
    <dgm:pt modelId="{BA8F7E78-8E5C-47AF-B0A7-2747A49DDABC}">
      <dgm:prSet phldrT="[Text]" phldr="1"/>
      <dgm:spPr/>
      <dgm:t>
        <a:bodyPr/>
        <a:lstStyle/>
        <a:p>
          <a:endParaRPr lang="en-US"/>
        </a:p>
      </dgm:t>
    </dgm:pt>
    <dgm:pt modelId="{D3729EB9-49C2-4B72-A8FE-304AB84DFDC0}" type="parTrans" cxnId="{0084AC82-54A5-494F-9CEC-C66A4CB6EB80}">
      <dgm:prSet/>
      <dgm:spPr/>
      <dgm:t>
        <a:bodyPr/>
        <a:lstStyle/>
        <a:p>
          <a:endParaRPr lang="en-US"/>
        </a:p>
      </dgm:t>
    </dgm:pt>
    <dgm:pt modelId="{55247479-CDE3-44FD-9F47-0EF6D1EBED9E}" type="sibTrans" cxnId="{0084AC82-54A5-494F-9CEC-C66A4CB6EB80}">
      <dgm:prSet/>
      <dgm:spPr/>
      <dgm:t>
        <a:bodyPr/>
        <a:lstStyle/>
        <a:p>
          <a:endParaRPr lang="en-US"/>
        </a:p>
      </dgm:t>
    </dgm:pt>
    <dgm:pt modelId="{3B98E167-C3C4-484A-9CDD-4ABCB5EDE884}">
      <dgm:prSet phldrT="[Text]" phldr="1"/>
      <dgm:spPr/>
      <dgm:t>
        <a:bodyPr/>
        <a:lstStyle/>
        <a:p>
          <a:endParaRPr lang="en-US"/>
        </a:p>
      </dgm:t>
    </dgm:pt>
    <dgm:pt modelId="{2C6315DC-C5F8-439A-A61E-69A1A64A69E6}" type="parTrans" cxnId="{9B81DD99-3489-40A2-911C-63BE6C001A2D}">
      <dgm:prSet/>
      <dgm:spPr/>
      <dgm:t>
        <a:bodyPr/>
        <a:lstStyle/>
        <a:p>
          <a:endParaRPr lang="en-US"/>
        </a:p>
      </dgm:t>
    </dgm:pt>
    <dgm:pt modelId="{08B8529E-F95F-438C-A2DA-C7FDB1DD7601}" type="sibTrans" cxnId="{9B81DD99-3489-40A2-911C-63BE6C001A2D}">
      <dgm:prSet/>
      <dgm:spPr/>
      <dgm:t>
        <a:bodyPr/>
        <a:lstStyle/>
        <a:p>
          <a:endParaRPr lang="en-US"/>
        </a:p>
      </dgm:t>
    </dgm:pt>
    <dgm:pt modelId="{05FD2B4B-67E1-4B6B-83B8-2936D01A5794}">
      <dgm:prSet phldrT="[Text]" phldr="1"/>
      <dgm:spPr/>
      <dgm:t>
        <a:bodyPr/>
        <a:lstStyle/>
        <a:p>
          <a:endParaRPr lang="en-US"/>
        </a:p>
      </dgm:t>
    </dgm:pt>
    <dgm:pt modelId="{73A7B74F-11C2-4F74-A013-C95C3997283E}" type="parTrans" cxnId="{32CCA56F-EAA1-484F-80C3-B1CA5FE39041}">
      <dgm:prSet/>
      <dgm:spPr/>
      <dgm:t>
        <a:bodyPr/>
        <a:lstStyle/>
        <a:p>
          <a:endParaRPr lang="en-US"/>
        </a:p>
      </dgm:t>
    </dgm:pt>
    <dgm:pt modelId="{1179CB6B-7306-4DC8-B099-434A62E885A1}" type="sibTrans" cxnId="{32CCA56F-EAA1-484F-80C3-B1CA5FE39041}">
      <dgm:prSet/>
      <dgm:spPr/>
      <dgm:t>
        <a:bodyPr/>
        <a:lstStyle/>
        <a:p>
          <a:endParaRPr lang="en-US"/>
        </a:p>
      </dgm:t>
    </dgm:pt>
    <dgm:pt modelId="{4FB12FC7-2CD4-48E7-942F-D9C6EE6216E3}">
      <dgm:prSet phldrT="[Text]" phldr="1"/>
      <dgm:spPr/>
      <dgm:t>
        <a:bodyPr/>
        <a:lstStyle/>
        <a:p>
          <a:endParaRPr lang="en-US"/>
        </a:p>
      </dgm:t>
    </dgm:pt>
    <dgm:pt modelId="{7BFEDDEB-C1EC-400E-B0E9-C4CBC6F67AAD}" type="parTrans" cxnId="{AE02AC0A-D2EB-4BCB-AE16-AE61D4930B8A}">
      <dgm:prSet/>
      <dgm:spPr/>
      <dgm:t>
        <a:bodyPr/>
        <a:lstStyle/>
        <a:p>
          <a:endParaRPr lang="en-US"/>
        </a:p>
      </dgm:t>
    </dgm:pt>
    <dgm:pt modelId="{54D0C18C-C546-48BC-B4FB-056278AE9475}" type="sibTrans" cxnId="{AE02AC0A-D2EB-4BCB-AE16-AE61D4930B8A}">
      <dgm:prSet/>
      <dgm:spPr/>
      <dgm:t>
        <a:bodyPr/>
        <a:lstStyle/>
        <a:p>
          <a:endParaRPr lang="en-US"/>
        </a:p>
      </dgm:t>
    </dgm:pt>
    <dgm:pt modelId="{C9FB9DB3-9407-4BF7-B4AE-E862B0072656}">
      <dgm:prSet phldrT="[Text]" phldr="1"/>
      <dgm:spPr/>
      <dgm:t>
        <a:bodyPr/>
        <a:lstStyle/>
        <a:p>
          <a:endParaRPr lang="en-US"/>
        </a:p>
      </dgm:t>
    </dgm:pt>
    <dgm:pt modelId="{00BDE4EC-8A74-40A7-A407-2347AC4BB33F}" type="parTrans" cxnId="{BDBE09CD-605C-4D24-8B5D-FF2B2AAEDD53}">
      <dgm:prSet/>
      <dgm:spPr/>
      <dgm:t>
        <a:bodyPr/>
        <a:lstStyle/>
        <a:p>
          <a:endParaRPr lang="en-US"/>
        </a:p>
      </dgm:t>
    </dgm:pt>
    <dgm:pt modelId="{0C657251-8819-44A5-BEC8-8C6B3845C879}" type="sibTrans" cxnId="{BDBE09CD-605C-4D24-8B5D-FF2B2AAEDD53}">
      <dgm:prSet/>
      <dgm:spPr/>
      <dgm:t>
        <a:bodyPr/>
        <a:lstStyle/>
        <a:p>
          <a:endParaRPr lang="en-US"/>
        </a:p>
      </dgm:t>
    </dgm:pt>
    <dgm:pt modelId="{9D32115D-3637-4AAF-B293-8DEE7BF702F6}">
      <dgm:prSet phldrT="[Text]" phldr="1"/>
      <dgm:spPr/>
      <dgm:t>
        <a:bodyPr/>
        <a:lstStyle/>
        <a:p>
          <a:endParaRPr lang="en-US"/>
        </a:p>
      </dgm:t>
    </dgm:pt>
    <dgm:pt modelId="{260D5145-37FA-4528-A489-5110C2F6307B}" type="parTrans" cxnId="{ECD95922-05BC-4452-A0B2-35FDF494516C}">
      <dgm:prSet/>
      <dgm:spPr/>
      <dgm:t>
        <a:bodyPr/>
        <a:lstStyle/>
        <a:p>
          <a:endParaRPr lang="en-US"/>
        </a:p>
      </dgm:t>
    </dgm:pt>
    <dgm:pt modelId="{B1D19656-7DDD-4356-B9BE-A58E1BF51C67}" type="sibTrans" cxnId="{ECD95922-05BC-4452-A0B2-35FDF494516C}">
      <dgm:prSet/>
      <dgm:spPr/>
      <dgm:t>
        <a:bodyPr/>
        <a:lstStyle/>
        <a:p>
          <a:endParaRPr lang="en-US"/>
        </a:p>
      </dgm:t>
    </dgm:pt>
    <dgm:pt modelId="{21D198FD-2C56-46FB-A066-FE3D4773F542}">
      <dgm:prSet phldrT="[Text]" phldr="1"/>
      <dgm:spPr/>
      <dgm:t>
        <a:bodyPr/>
        <a:lstStyle/>
        <a:p>
          <a:endParaRPr lang="en-US"/>
        </a:p>
      </dgm:t>
    </dgm:pt>
    <dgm:pt modelId="{2DD9DF93-DE84-4B51-91B1-43D05DE47746}" type="parTrans" cxnId="{A2D8B26A-06F5-4FFB-A7BF-EF902D8C4EAA}">
      <dgm:prSet/>
      <dgm:spPr/>
      <dgm:t>
        <a:bodyPr/>
        <a:lstStyle/>
        <a:p>
          <a:endParaRPr lang="en-US"/>
        </a:p>
      </dgm:t>
    </dgm:pt>
    <dgm:pt modelId="{69EFAE2E-24B1-4475-89B9-3CB73960B806}" type="sibTrans" cxnId="{A2D8B26A-06F5-4FFB-A7BF-EF902D8C4EAA}">
      <dgm:prSet/>
      <dgm:spPr/>
      <dgm:t>
        <a:bodyPr/>
        <a:lstStyle/>
        <a:p>
          <a:endParaRPr lang="en-US"/>
        </a:p>
      </dgm:t>
    </dgm:pt>
    <dgm:pt modelId="{A31448DC-D76E-4B31-8EC3-D53681009DA6}">
      <dgm:prSet phldrT="[Text]" phldr="1"/>
      <dgm:spPr/>
      <dgm:t>
        <a:bodyPr/>
        <a:lstStyle/>
        <a:p>
          <a:endParaRPr lang="en-US"/>
        </a:p>
      </dgm:t>
    </dgm:pt>
    <dgm:pt modelId="{927A56CD-A622-474C-877B-FB00207A430D}" type="parTrans" cxnId="{342FD783-AF02-48F4-9CDE-BB522035C892}">
      <dgm:prSet/>
      <dgm:spPr/>
      <dgm:t>
        <a:bodyPr/>
        <a:lstStyle/>
        <a:p>
          <a:endParaRPr lang="en-US"/>
        </a:p>
      </dgm:t>
    </dgm:pt>
    <dgm:pt modelId="{C423998C-900C-4C68-917C-CC98254510D5}" type="sibTrans" cxnId="{342FD783-AF02-48F4-9CDE-BB522035C892}">
      <dgm:prSet/>
      <dgm:spPr/>
      <dgm:t>
        <a:bodyPr/>
        <a:lstStyle/>
        <a:p>
          <a:endParaRPr lang="en-US"/>
        </a:p>
      </dgm:t>
    </dgm:pt>
    <dgm:pt modelId="{67164639-6362-4C14-997F-0C7ED796280E}">
      <dgm:prSet phldrT="[Text]" phldr="1"/>
      <dgm:spPr/>
      <dgm:t>
        <a:bodyPr/>
        <a:lstStyle/>
        <a:p>
          <a:endParaRPr lang="en-US"/>
        </a:p>
      </dgm:t>
    </dgm:pt>
    <dgm:pt modelId="{BD91425F-EF01-4C59-85ED-FD4731007EC0}" type="parTrans" cxnId="{1BC0B735-7D4D-482C-A428-DF07BA2AD67D}">
      <dgm:prSet/>
      <dgm:spPr/>
      <dgm:t>
        <a:bodyPr/>
        <a:lstStyle/>
        <a:p>
          <a:endParaRPr lang="en-US"/>
        </a:p>
      </dgm:t>
    </dgm:pt>
    <dgm:pt modelId="{9898051C-74F4-4C31-9410-8DBFC60D2B34}" type="sibTrans" cxnId="{1BC0B735-7D4D-482C-A428-DF07BA2AD67D}">
      <dgm:prSet/>
      <dgm:spPr/>
      <dgm:t>
        <a:bodyPr/>
        <a:lstStyle/>
        <a:p>
          <a:endParaRPr lang="en-US"/>
        </a:p>
      </dgm:t>
    </dgm:pt>
    <dgm:pt modelId="{0A8FA605-67C0-46E3-A6C0-42EC16C4A99A}">
      <dgm:prSet phldrT="[Text]" phldr="1"/>
      <dgm:spPr/>
      <dgm:t>
        <a:bodyPr/>
        <a:lstStyle/>
        <a:p>
          <a:endParaRPr lang="en-US"/>
        </a:p>
      </dgm:t>
    </dgm:pt>
    <dgm:pt modelId="{526D13C1-A57C-406D-9AC1-08005C92C072}" type="parTrans" cxnId="{079CECE2-06E0-4272-84AF-F338A0653094}">
      <dgm:prSet/>
      <dgm:spPr/>
      <dgm:t>
        <a:bodyPr/>
        <a:lstStyle/>
        <a:p>
          <a:endParaRPr lang="en-US"/>
        </a:p>
      </dgm:t>
    </dgm:pt>
    <dgm:pt modelId="{1F0219D0-3683-43D9-BCB2-CB913F51C9F4}" type="sibTrans" cxnId="{079CECE2-06E0-4272-84AF-F338A0653094}">
      <dgm:prSet/>
      <dgm:spPr/>
      <dgm:t>
        <a:bodyPr/>
        <a:lstStyle/>
        <a:p>
          <a:endParaRPr lang="en-US"/>
        </a:p>
      </dgm:t>
    </dgm:pt>
    <dgm:pt modelId="{CBB3BFB0-C380-4775-AD7B-CA4B283CD687}">
      <dgm:prSet phldrT="[Text]" phldr="1"/>
      <dgm:spPr/>
      <dgm:t>
        <a:bodyPr/>
        <a:lstStyle/>
        <a:p>
          <a:endParaRPr lang="en-US"/>
        </a:p>
      </dgm:t>
    </dgm:pt>
    <dgm:pt modelId="{FD95B747-9A34-4433-AF25-898D05E1654C}" type="parTrans" cxnId="{431223D1-6DCE-4A2E-BA57-11417B814295}">
      <dgm:prSet/>
      <dgm:spPr/>
      <dgm:t>
        <a:bodyPr/>
        <a:lstStyle/>
        <a:p>
          <a:endParaRPr lang="en-US"/>
        </a:p>
      </dgm:t>
    </dgm:pt>
    <dgm:pt modelId="{2FEBD607-2998-4DF8-BEB4-E245E8A64C03}" type="sibTrans" cxnId="{431223D1-6DCE-4A2E-BA57-11417B814295}">
      <dgm:prSet/>
      <dgm:spPr/>
      <dgm:t>
        <a:bodyPr/>
        <a:lstStyle/>
        <a:p>
          <a:endParaRPr lang="en-US"/>
        </a:p>
      </dgm:t>
    </dgm:pt>
    <dgm:pt modelId="{A6521CC0-CC3C-40F4-BBCF-CF751D020472}">
      <dgm:prSet phldrT="[Text]" phldr="1"/>
      <dgm:spPr/>
      <dgm:t>
        <a:bodyPr/>
        <a:lstStyle/>
        <a:p>
          <a:endParaRPr lang="en-US"/>
        </a:p>
      </dgm:t>
    </dgm:pt>
    <dgm:pt modelId="{A862CE2E-75E0-4446-9DA8-F4F5C3117031}" type="parTrans" cxnId="{705635E7-5C3D-4384-A67E-AAC82E8CB0AB}">
      <dgm:prSet/>
      <dgm:spPr/>
      <dgm:t>
        <a:bodyPr/>
        <a:lstStyle/>
        <a:p>
          <a:endParaRPr lang="en-US"/>
        </a:p>
      </dgm:t>
    </dgm:pt>
    <dgm:pt modelId="{F133A64B-F475-4779-9505-B352782D82EF}" type="sibTrans" cxnId="{705635E7-5C3D-4384-A67E-AAC82E8CB0AB}">
      <dgm:prSet/>
      <dgm:spPr/>
      <dgm:t>
        <a:bodyPr/>
        <a:lstStyle/>
        <a:p>
          <a:endParaRPr lang="en-US"/>
        </a:p>
      </dgm:t>
    </dgm:pt>
    <dgm:pt modelId="{9B876358-1C3D-4B7D-80B4-1D6C5FD65A71}">
      <dgm:prSet phldrT="[Text]" phldr="1"/>
      <dgm:spPr/>
      <dgm:t>
        <a:bodyPr/>
        <a:lstStyle/>
        <a:p>
          <a:endParaRPr lang="en-US"/>
        </a:p>
      </dgm:t>
    </dgm:pt>
    <dgm:pt modelId="{2FA80024-C4A5-4BD1-B968-4C24FC0F12E3}" type="parTrans" cxnId="{B08894A4-E2D6-4A6E-898D-33EF9B43B6E6}">
      <dgm:prSet/>
      <dgm:spPr/>
      <dgm:t>
        <a:bodyPr/>
        <a:lstStyle/>
        <a:p>
          <a:endParaRPr lang="en-US"/>
        </a:p>
      </dgm:t>
    </dgm:pt>
    <dgm:pt modelId="{38DFA8A6-3E73-4F0A-B2AE-CAACD886CA6B}" type="sibTrans" cxnId="{B08894A4-E2D6-4A6E-898D-33EF9B43B6E6}">
      <dgm:prSet/>
      <dgm:spPr/>
      <dgm:t>
        <a:bodyPr/>
        <a:lstStyle/>
        <a:p>
          <a:endParaRPr lang="en-US"/>
        </a:p>
      </dgm:t>
    </dgm:pt>
    <dgm:pt modelId="{56A60EF6-366D-4D41-8DDF-98F2AA6EA785}">
      <dgm:prSet phldrT="[Text]" phldr="1"/>
      <dgm:spPr/>
      <dgm:t>
        <a:bodyPr/>
        <a:lstStyle/>
        <a:p>
          <a:endParaRPr lang="en-US"/>
        </a:p>
      </dgm:t>
    </dgm:pt>
    <dgm:pt modelId="{2BA141E2-9A08-4A18-AD0C-45664CA65862}" type="parTrans" cxnId="{C017DA65-1AD3-47A7-AE24-6EF0673111F7}">
      <dgm:prSet/>
      <dgm:spPr/>
      <dgm:t>
        <a:bodyPr/>
        <a:lstStyle/>
        <a:p>
          <a:endParaRPr lang="en-US"/>
        </a:p>
      </dgm:t>
    </dgm:pt>
    <dgm:pt modelId="{CCE9D07E-91F7-4E07-AB48-3610D48EF442}" type="sibTrans" cxnId="{C017DA65-1AD3-47A7-AE24-6EF0673111F7}">
      <dgm:prSet/>
      <dgm:spPr/>
      <dgm:t>
        <a:bodyPr/>
        <a:lstStyle/>
        <a:p>
          <a:endParaRPr lang="en-US"/>
        </a:p>
      </dgm:t>
    </dgm:pt>
    <dgm:pt modelId="{07A3F933-2646-4F96-8BB7-7B6B5FDED309}">
      <dgm:prSet phldrT="[Text]" phldr="1"/>
      <dgm:spPr/>
      <dgm:t>
        <a:bodyPr/>
        <a:lstStyle/>
        <a:p>
          <a:endParaRPr lang="en-US"/>
        </a:p>
      </dgm:t>
    </dgm:pt>
    <dgm:pt modelId="{BAA5E720-AAAB-49AE-B71A-083CABA7601E}" type="parTrans" cxnId="{F9767D25-61FC-461E-9C46-16933743B5F5}">
      <dgm:prSet/>
      <dgm:spPr/>
      <dgm:t>
        <a:bodyPr/>
        <a:lstStyle/>
        <a:p>
          <a:endParaRPr lang="en-US"/>
        </a:p>
      </dgm:t>
    </dgm:pt>
    <dgm:pt modelId="{A26451C7-07D8-4444-9B46-149B9B26D6AB}" type="sibTrans" cxnId="{F9767D25-61FC-461E-9C46-16933743B5F5}">
      <dgm:prSet/>
      <dgm:spPr/>
      <dgm:t>
        <a:bodyPr/>
        <a:lstStyle/>
        <a:p>
          <a:endParaRPr lang="en-US"/>
        </a:p>
      </dgm:t>
    </dgm:pt>
    <dgm:pt modelId="{871DD4AF-DB74-4EB6-BA8C-848C0AE52034}">
      <dgm:prSet phldrT="[Text]" phldr="1"/>
      <dgm:spPr/>
      <dgm:t>
        <a:bodyPr/>
        <a:lstStyle/>
        <a:p>
          <a:endParaRPr lang="en-US"/>
        </a:p>
      </dgm:t>
    </dgm:pt>
    <dgm:pt modelId="{FAE0A662-533A-4BC1-AD6B-A0848713168D}" type="parTrans" cxnId="{846B7DB3-D3BD-40F9-8426-B15C57353C61}">
      <dgm:prSet/>
      <dgm:spPr/>
      <dgm:t>
        <a:bodyPr/>
        <a:lstStyle/>
        <a:p>
          <a:endParaRPr lang="en-US"/>
        </a:p>
      </dgm:t>
    </dgm:pt>
    <dgm:pt modelId="{02A6893D-5043-4ABD-B4B4-BB719777DA06}" type="sibTrans" cxnId="{846B7DB3-D3BD-40F9-8426-B15C57353C61}">
      <dgm:prSet/>
      <dgm:spPr/>
      <dgm:t>
        <a:bodyPr/>
        <a:lstStyle/>
        <a:p>
          <a:endParaRPr lang="en-US"/>
        </a:p>
      </dgm:t>
    </dgm:pt>
    <dgm:pt modelId="{4C53BFCE-E01D-4107-AB2F-934F83494986}">
      <dgm:prSet phldrT="[Text]" phldr="1"/>
      <dgm:spPr/>
      <dgm:t>
        <a:bodyPr/>
        <a:lstStyle/>
        <a:p>
          <a:endParaRPr lang="en-US"/>
        </a:p>
      </dgm:t>
    </dgm:pt>
    <dgm:pt modelId="{0BA48099-D331-4392-92F1-8C808963B683}" type="parTrans" cxnId="{E5A10FA9-13B3-49AC-AB81-58579F16F208}">
      <dgm:prSet/>
      <dgm:spPr/>
      <dgm:t>
        <a:bodyPr/>
        <a:lstStyle/>
        <a:p>
          <a:endParaRPr lang="en-US"/>
        </a:p>
      </dgm:t>
    </dgm:pt>
    <dgm:pt modelId="{1E20D833-F5C8-4871-843B-0A6F94745386}" type="sibTrans" cxnId="{E5A10FA9-13B3-49AC-AB81-58579F16F208}">
      <dgm:prSet/>
      <dgm:spPr/>
      <dgm:t>
        <a:bodyPr/>
        <a:lstStyle/>
        <a:p>
          <a:endParaRPr lang="en-US"/>
        </a:p>
      </dgm:t>
    </dgm:pt>
    <dgm:pt modelId="{EDAE2321-3AEF-4DC3-86AF-467F9932EC7F}">
      <dgm:prSet phldrT="[Text]" phldr="1"/>
      <dgm:spPr/>
      <dgm:t>
        <a:bodyPr/>
        <a:lstStyle/>
        <a:p>
          <a:endParaRPr lang="en-US"/>
        </a:p>
      </dgm:t>
    </dgm:pt>
    <dgm:pt modelId="{302D53AE-AC78-4ED0-9D13-9524DA33C216}" type="parTrans" cxnId="{2A1F2849-9616-4E07-A2BD-6CB5D043D577}">
      <dgm:prSet/>
      <dgm:spPr/>
      <dgm:t>
        <a:bodyPr/>
        <a:lstStyle/>
        <a:p>
          <a:endParaRPr lang="en-US"/>
        </a:p>
      </dgm:t>
    </dgm:pt>
    <dgm:pt modelId="{2CABB5ED-F650-4DB4-A29D-3C29639292AB}" type="sibTrans" cxnId="{2A1F2849-9616-4E07-A2BD-6CB5D043D577}">
      <dgm:prSet/>
      <dgm:spPr/>
      <dgm:t>
        <a:bodyPr/>
        <a:lstStyle/>
        <a:p>
          <a:endParaRPr lang="en-US"/>
        </a:p>
      </dgm:t>
    </dgm:pt>
    <dgm:pt modelId="{C1EE6D35-4B15-40AD-9845-625763281C50}">
      <dgm:prSet phldrT="[Text]" phldr="1"/>
      <dgm:spPr/>
      <dgm:t>
        <a:bodyPr/>
        <a:lstStyle/>
        <a:p>
          <a:endParaRPr lang="en-US"/>
        </a:p>
      </dgm:t>
    </dgm:pt>
    <dgm:pt modelId="{3F91B00E-8014-489F-9823-7D519D884E18}" type="parTrans" cxnId="{90A19C6E-0A9D-4044-BF1D-74B747AE68AE}">
      <dgm:prSet/>
      <dgm:spPr/>
      <dgm:t>
        <a:bodyPr/>
        <a:lstStyle/>
        <a:p>
          <a:endParaRPr lang="en-US"/>
        </a:p>
      </dgm:t>
    </dgm:pt>
    <dgm:pt modelId="{8817C5A4-675F-46BE-A3AA-F890B0A58630}" type="sibTrans" cxnId="{90A19C6E-0A9D-4044-BF1D-74B747AE68AE}">
      <dgm:prSet/>
      <dgm:spPr/>
      <dgm:t>
        <a:bodyPr/>
        <a:lstStyle/>
        <a:p>
          <a:endParaRPr lang="en-US"/>
        </a:p>
      </dgm:t>
    </dgm:pt>
    <dgm:pt modelId="{A5135C74-7F46-4D86-A085-76F94483D058}">
      <dgm:prSet phldrT="[Text]" phldr="1"/>
      <dgm:spPr/>
      <dgm:t>
        <a:bodyPr/>
        <a:lstStyle/>
        <a:p>
          <a:endParaRPr lang="en-US"/>
        </a:p>
      </dgm:t>
    </dgm:pt>
    <dgm:pt modelId="{2D5B76E2-1917-40D7-90FA-AC530734451B}" type="parTrans" cxnId="{D96A6D7F-C285-4912-9A44-CC41613EC026}">
      <dgm:prSet/>
      <dgm:spPr/>
      <dgm:t>
        <a:bodyPr/>
        <a:lstStyle/>
        <a:p>
          <a:endParaRPr lang="en-US"/>
        </a:p>
      </dgm:t>
    </dgm:pt>
    <dgm:pt modelId="{14C35976-305B-4EF4-A200-4AA18D1B8FE6}" type="sibTrans" cxnId="{D96A6D7F-C285-4912-9A44-CC41613EC026}">
      <dgm:prSet/>
      <dgm:spPr/>
      <dgm:t>
        <a:bodyPr/>
        <a:lstStyle/>
        <a:p>
          <a:endParaRPr lang="en-US"/>
        </a:p>
      </dgm:t>
    </dgm:pt>
    <dgm:pt modelId="{A238B73F-5450-4C47-AA93-070572BB1739}">
      <dgm:prSet phldrT="[Text]" phldr="1"/>
      <dgm:spPr/>
      <dgm:t>
        <a:bodyPr/>
        <a:lstStyle/>
        <a:p>
          <a:endParaRPr lang="en-US"/>
        </a:p>
      </dgm:t>
    </dgm:pt>
    <dgm:pt modelId="{19FC2B1F-CDF0-45E5-91C8-51AFDFDE50FC}" type="parTrans" cxnId="{5DF45D63-03B3-4AD6-985D-CB1279B070A1}">
      <dgm:prSet/>
      <dgm:spPr/>
      <dgm:t>
        <a:bodyPr/>
        <a:lstStyle/>
        <a:p>
          <a:endParaRPr lang="en-US"/>
        </a:p>
      </dgm:t>
    </dgm:pt>
    <dgm:pt modelId="{7640D504-7FE6-4CEB-A464-533AB71FFE0B}" type="sibTrans" cxnId="{5DF45D63-03B3-4AD6-985D-CB1279B070A1}">
      <dgm:prSet/>
      <dgm:spPr/>
      <dgm:t>
        <a:bodyPr/>
        <a:lstStyle/>
        <a:p>
          <a:endParaRPr lang="en-US"/>
        </a:p>
      </dgm:t>
    </dgm:pt>
    <dgm:pt modelId="{AE76CA9F-359C-40D9-96C7-7C5FBB330775}">
      <dgm:prSet phldrT="[Text]" phldr="1"/>
      <dgm:spPr/>
      <dgm:t>
        <a:bodyPr/>
        <a:lstStyle/>
        <a:p>
          <a:endParaRPr lang="en-US"/>
        </a:p>
      </dgm:t>
    </dgm:pt>
    <dgm:pt modelId="{76632C07-96C3-4CFD-89B2-9AD47260DBA3}" type="parTrans" cxnId="{96317CC7-65A7-4171-8FEE-8C017EE5AF7F}">
      <dgm:prSet/>
      <dgm:spPr/>
      <dgm:t>
        <a:bodyPr/>
        <a:lstStyle/>
        <a:p>
          <a:endParaRPr lang="en-US"/>
        </a:p>
      </dgm:t>
    </dgm:pt>
    <dgm:pt modelId="{41D128AE-4806-4ABD-BF58-4FC9BA396C85}" type="sibTrans" cxnId="{96317CC7-65A7-4171-8FEE-8C017EE5AF7F}">
      <dgm:prSet/>
      <dgm:spPr/>
      <dgm:t>
        <a:bodyPr/>
        <a:lstStyle/>
        <a:p>
          <a:endParaRPr lang="en-US"/>
        </a:p>
      </dgm:t>
    </dgm:pt>
    <dgm:pt modelId="{A910C68C-6033-49CD-AE64-124669C65761}">
      <dgm:prSet phldrT="[Text]" phldr="1"/>
      <dgm:spPr/>
      <dgm:t>
        <a:bodyPr/>
        <a:lstStyle/>
        <a:p>
          <a:endParaRPr lang="en-US"/>
        </a:p>
      </dgm:t>
    </dgm:pt>
    <dgm:pt modelId="{961268BA-78DE-4A63-A15C-5C1936C79CE6}" type="parTrans" cxnId="{641C2238-1C84-49A6-8468-537AE895D81D}">
      <dgm:prSet/>
      <dgm:spPr/>
      <dgm:t>
        <a:bodyPr/>
        <a:lstStyle/>
        <a:p>
          <a:endParaRPr lang="en-US"/>
        </a:p>
      </dgm:t>
    </dgm:pt>
    <dgm:pt modelId="{61691AF7-3B06-4C26-A361-4FFC02E4A500}" type="sibTrans" cxnId="{641C2238-1C84-49A6-8468-537AE895D81D}">
      <dgm:prSet/>
      <dgm:spPr/>
      <dgm:t>
        <a:bodyPr/>
        <a:lstStyle/>
        <a:p>
          <a:endParaRPr lang="en-US"/>
        </a:p>
      </dgm:t>
    </dgm:pt>
    <dgm:pt modelId="{42AA5B1A-8CDB-4B7C-B2F7-89CDB589E2E2}">
      <dgm:prSet phldrT="[Text]" phldr="1"/>
      <dgm:spPr/>
      <dgm:t>
        <a:bodyPr/>
        <a:lstStyle/>
        <a:p>
          <a:endParaRPr lang="en-US"/>
        </a:p>
      </dgm:t>
    </dgm:pt>
    <dgm:pt modelId="{5D3FAF25-3477-4B51-87B7-452D475AC1C8}" type="parTrans" cxnId="{0A9BF15A-56C8-453C-9B3D-12E68CDE80A8}">
      <dgm:prSet/>
      <dgm:spPr/>
      <dgm:t>
        <a:bodyPr/>
        <a:lstStyle/>
        <a:p>
          <a:endParaRPr lang="en-US"/>
        </a:p>
      </dgm:t>
    </dgm:pt>
    <dgm:pt modelId="{EE1B0B03-3B8B-4FB7-904C-18619A0CE2F0}" type="sibTrans" cxnId="{0A9BF15A-56C8-453C-9B3D-12E68CDE80A8}">
      <dgm:prSet/>
      <dgm:spPr/>
      <dgm:t>
        <a:bodyPr/>
        <a:lstStyle/>
        <a:p>
          <a:endParaRPr lang="en-US"/>
        </a:p>
      </dgm:t>
    </dgm:pt>
    <dgm:pt modelId="{7A64DA87-250A-4F28-B913-81B6B2EB3250}">
      <dgm:prSet phldrT="[Text]" phldr="1"/>
      <dgm:spPr/>
      <dgm:t>
        <a:bodyPr/>
        <a:lstStyle/>
        <a:p>
          <a:endParaRPr lang="en-US"/>
        </a:p>
      </dgm:t>
    </dgm:pt>
    <dgm:pt modelId="{7A3E4E6C-6FDC-4C62-9712-7658A11233C4}" type="parTrans" cxnId="{92CE96A3-B023-4C0E-8670-EECCEC0CDE5C}">
      <dgm:prSet/>
      <dgm:spPr/>
      <dgm:t>
        <a:bodyPr/>
        <a:lstStyle/>
        <a:p>
          <a:endParaRPr lang="en-US"/>
        </a:p>
      </dgm:t>
    </dgm:pt>
    <dgm:pt modelId="{A0E1A79F-C7F0-4307-B738-95C3041319A2}" type="sibTrans" cxnId="{92CE96A3-B023-4C0E-8670-EECCEC0CDE5C}">
      <dgm:prSet/>
      <dgm:spPr/>
      <dgm:t>
        <a:bodyPr/>
        <a:lstStyle/>
        <a:p>
          <a:endParaRPr lang="en-US"/>
        </a:p>
      </dgm:t>
    </dgm:pt>
    <dgm:pt modelId="{84D5AF41-FD66-4C23-8680-B058C468E066}">
      <dgm:prSet phldrT="[Text]" phldr="1"/>
      <dgm:spPr/>
      <dgm:t>
        <a:bodyPr/>
        <a:lstStyle/>
        <a:p>
          <a:endParaRPr lang="en-US"/>
        </a:p>
      </dgm:t>
    </dgm:pt>
    <dgm:pt modelId="{83558B80-986E-4EAA-B57A-8C37C5205278}" type="parTrans" cxnId="{F100311C-FC76-4436-ACB2-9A986BA955E4}">
      <dgm:prSet/>
      <dgm:spPr/>
      <dgm:t>
        <a:bodyPr/>
        <a:lstStyle/>
        <a:p>
          <a:endParaRPr lang="en-US"/>
        </a:p>
      </dgm:t>
    </dgm:pt>
    <dgm:pt modelId="{98F70542-53A8-4B8B-A861-3C76341D6BC1}" type="sibTrans" cxnId="{F100311C-FC76-4436-ACB2-9A986BA955E4}">
      <dgm:prSet/>
      <dgm:spPr/>
      <dgm:t>
        <a:bodyPr/>
        <a:lstStyle/>
        <a:p>
          <a:endParaRPr lang="en-US"/>
        </a:p>
      </dgm:t>
    </dgm:pt>
    <dgm:pt modelId="{F3CF58EB-FE7F-412B-A666-6211D43B2882}">
      <dgm:prSet phldrT="[Text]" phldr="1"/>
      <dgm:spPr/>
      <dgm:t>
        <a:bodyPr/>
        <a:lstStyle/>
        <a:p>
          <a:endParaRPr lang="en-US"/>
        </a:p>
      </dgm:t>
    </dgm:pt>
    <dgm:pt modelId="{E958DC95-AFA3-4799-BA02-8C2F38EC23EA}" type="parTrans" cxnId="{658B9F9B-CA24-45EE-9188-3BDF15FD4A40}">
      <dgm:prSet/>
      <dgm:spPr/>
      <dgm:t>
        <a:bodyPr/>
        <a:lstStyle/>
        <a:p>
          <a:endParaRPr lang="en-US"/>
        </a:p>
      </dgm:t>
    </dgm:pt>
    <dgm:pt modelId="{DF33F778-8FD6-4597-9022-87BEFF0A21A1}" type="sibTrans" cxnId="{658B9F9B-CA24-45EE-9188-3BDF15FD4A40}">
      <dgm:prSet/>
      <dgm:spPr/>
      <dgm:t>
        <a:bodyPr/>
        <a:lstStyle/>
        <a:p>
          <a:endParaRPr lang="en-US"/>
        </a:p>
      </dgm:t>
    </dgm:pt>
    <dgm:pt modelId="{3740B8C5-C93B-4D3D-B311-8DF85818899D}" type="pres">
      <dgm:prSet presAssocID="{5AD95F9D-6AAE-4392-855E-2D106388921E}" presName="Name0" presStyleCnt="0">
        <dgm:presLayoutVars>
          <dgm:dir/>
          <dgm:resizeHandles val="exact"/>
        </dgm:presLayoutVars>
      </dgm:prSet>
      <dgm:spPr/>
    </dgm:pt>
    <dgm:pt modelId="{C91FDF3F-C714-4F00-A04B-BE00A09484D7}" type="pres">
      <dgm:prSet presAssocID="{1E6A0730-1C5E-4162-B370-80729A95B975}" presName="compNode" presStyleCnt="0"/>
      <dgm:spPr/>
    </dgm:pt>
    <dgm:pt modelId="{64589729-D764-44B1-8D54-204D7383FB67}" type="pres">
      <dgm:prSet presAssocID="{1E6A0730-1C5E-4162-B370-80729A95B975}" presName="pictRect" presStyleLbl="node1" presStyleIdx="0" presStyleCnt="3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</dgm:pt>
    <dgm:pt modelId="{BCC63E54-23A8-4E7F-BEA1-3DC6AE4E3E22}" type="pres">
      <dgm:prSet presAssocID="{1E6A0730-1C5E-4162-B370-80729A95B975}" presName="textRect" presStyleLbl="revTx" presStyleIdx="0" presStyleCnt="36">
        <dgm:presLayoutVars>
          <dgm:bulletEnabled val="1"/>
        </dgm:presLayoutVars>
      </dgm:prSet>
      <dgm:spPr/>
    </dgm:pt>
    <dgm:pt modelId="{ADFB6ABF-1C6A-4B40-8D39-EAD0E59BFCAF}" type="pres">
      <dgm:prSet presAssocID="{8EB52B41-C850-49CC-992A-0331D34E5444}" presName="sibTrans" presStyleLbl="sibTrans2D1" presStyleIdx="0" presStyleCnt="0"/>
      <dgm:spPr/>
    </dgm:pt>
    <dgm:pt modelId="{1741498E-575B-4CFE-9BCC-0A77EAF7742C}" type="pres">
      <dgm:prSet presAssocID="{BC460944-5BBD-414A-8B3D-25E66FC631B0}" presName="compNode" presStyleCnt="0"/>
      <dgm:spPr/>
    </dgm:pt>
    <dgm:pt modelId="{DC7E8DB2-5F2B-43C5-8500-B74455D9FE1E}" type="pres">
      <dgm:prSet presAssocID="{BC460944-5BBD-414A-8B3D-25E66FC631B0}" presName="pictRect" presStyleLbl="node1" presStyleIdx="1" presStyleCnt="36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</dgm:pt>
    <dgm:pt modelId="{C1F61A27-B4FC-4803-8B9F-0155B84F2D91}" type="pres">
      <dgm:prSet presAssocID="{BC460944-5BBD-414A-8B3D-25E66FC631B0}" presName="textRect" presStyleLbl="revTx" presStyleIdx="1" presStyleCnt="36">
        <dgm:presLayoutVars>
          <dgm:bulletEnabled val="1"/>
        </dgm:presLayoutVars>
      </dgm:prSet>
      <dgm:spPr/>
    </dgm:pt>
    <dgm:pt modelId="{7ADE9473-FF28-4413-B392-6DD5BE28C075}" type="pres">
      <dgm:prSet presAssocID="{C49C5A47-5DFB-4EB0-82C2-43EB57A7B8FA}" presName="sibTrans" presStyleLbl="sibTrans2D1" presStyleIdx="0" presStyleCnt="0"/>
      <dgm:spPr/>
    </dgm:pt>
    <dgm:pt modelId="{CB318B52-8CC8-412A-8412-454E2B27F83B}" type="pres">
      <dgm:prSet presAssocID="{625AC909-A375-4ABD-906D-06A8F2B6B1BF}" presName="compNode" presStyleCnt="0"/>
      <dgm:spPr/>
    </dgm:pt>
    <dgm:pt modelId="{45596A01-B149-4113-8520-8FF8E9B2D2E6}" type="pres">
      <dgm:prSet presAssocID="{625AC909-A375-4ABD-906D-06A8F2B6B1BF}" presName="pictRect" presStyleLbl="node1" presStyleIdx="2" presStyleCnt="3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</dgm:pt>
    <dgm:pt modelId="{A1433613-93F7-4FDE-AED5-29DE272AC21D}" type="pres">
      <dgm:prSet presAssocID="{625AC909-A375-4ABD-906D-06A8F2B6B1BF}" presName="textRect" presStyleLbl="revTx" presStyleIdx="2" presStyleCnt="36">
        <dgm:presLayoutVars>
          <dgm:bulletEnabled val="1"/>
        </dgm:presLayoutVars>
      </dgm:prSet>
      <dgm:spPr/>
    </dgm:pt>
    <dgm:pt modelId="{79902D60-8A85-4EFC-BE3B-82505B3B65BC}" type="pres">
      <dgm:prSet presAssocID="{1343CA18-32BB-47F9-ABC2-CB9135EA5C07}" presName="sibTrans" presStyleLbl="sibTrans2D1" presStyleIdx="0" presStyleCnt="0"/>
      <dgm:spPr/>
    </dgm:pt>
    <dgm:pt modelId="{FE125B54-829D-491F-9725-ADD8CACF944D}" type="pres">
      <dgm:prSet presAssocID="{97845EF8-F02D-419D-AD47-EFDF21D0208A}" presName="compNode" presStyleCnt="0"/>
      <dgm:spPr/>
    </dgm:pt>
    <dgm:pt modelId="{6101F4C7-9A1A-48E4-9599-3A26004B72C7}" type="pres">
      <dgm:prSet presAssocID="{97845EF8-F02D-419D-AD47-EFDF21D0208A}" presName="pictRect" presStyleLbl="node1" presStyleIdx="3" presStyleCnt="36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</dgm:pt>
    <dgm:pt modelId="{7FF41539-2829-4BBA-A328-B32CE6FD70A3}" type="pres">
      <dgm:prSet presAssocID="{97845EF8-F02D-419D-AD47-EFDF21D0208A}" presName="textRect" presStyleLbl="revTx" presStyleIdx="3" presStyleCnt="36">
        <dgm:presLayoutVars>
          <dgm:bulletEnabled val="1"/>
        </dgm:presLayoutVars>
      </dgm:prSet>
      <dgm:spPr/>
    </dgm:pt>
    <dgm:pt modelId="{72AB72F1-42C8-4351-91FF-857E600DA4F9}" type="pres">
      <dgm:prSet presAssocID="{B77D09C3-5446-4088-8E37-B83FD3F0EAA8}" presName="sibTrans" presStyleLbl="sibTrans2D1" presStyleIdx="0" presStyleCnt="0"/>
      <dgm:spPr/>
    </dgm:pt>
    <dgm:pt modelId="{1630F1A9-B10D-4479-B5B5-87C7220C406D}" type="pres">
      <dgm:prSet presAssocID="{6E32E63A-325F-4CF9-BDDC-51BFBCF6E7E2}" presName="compNode" presStyleCnt="0"/>
      <dgm:spPr/>
    </dgm:pt>
    <dgm:pt modelId="{1F8D71BC-A050-47BA-BA4C-97A9B10AF9E1}" type="pres">
      <dgm:prSet presAssocID="{6E32E63A-325F-4CF9-BDDC-51BFBCF6E7E2}" presName="pictRect" presStyleLbl="node1" presStyleIdx="4" presStyleCnt="3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</dgm:pt>
    <dgm:pt modelId="{750BDED4-96E3-400A-A112-74A2DC0EC5BC}" type="pres">
      <dgm:prSet presAssocID="{6E32E63A-325F-4CF9-BDDC-51BFBCF6E7E2}" presName="textRect" presStyleLbl="revTx" presStyleIdx="4" presStyleCnt="36">
        <dgm:presLayoutVars>
          <dgm:bulletEnabled val="1"/>
        </dgm:presLayoutVars>
      </dgm:prSet>
      <dgm:spPr/>
    </dgm:pt>
    <dgm:pt modelId="{715C2CB3-19A3-4430-84EB-D428249A4366}" type="pres">
      <dgm:prSet presAssocID="{02B89F65-EC3B-4F16-93A3-6A9320434305}" presName="sibTrans" presStyleLbl="sibTrans2D1" presStyleIdx="0" presStyleCnt="0"/>
      <dgm:spPr/>
    </dgm:pt>
    <dgm:pt modelId="{2E218579-AF74-4D65-97B4-B314B992BA7F}" type="pres">
      <dgm:prSet presAssocID="{7DBFC4A3-3D20-4786-B8D8-03EC35D6BFFD}" presName="compNode" presStyleCnt="0"/>
      <dgm:spPr/>
    </dgm:pt>
    <dgm:pt modelId="{E2FE9D1B-9B32-49AD-8BB9-3B2B710F4198}" type="pres">
      <dgm:prSet presAssocID="{7DBFC4A3-3D20-4786-B8D8-03EC35D6BFFD}" presName="pictRect" presStyleLbl="node1" presStyleIdx="5" presStyleCnt="36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</dgm:pt>
    <dgm:pt modelId="{6DC6A9C3-96C5-4C65-A8B9-D2BCB8502626}" type="pres">
      <dgm:prSet presAssocID="{7DBFC4A3-3D20-4786-B8D8-03EC35D6BFFD}" presName="textRect" presStyleLbl="revTx" presStyleIdx="5" presStyleCnt="36">
        <dgm:presLayoutVars>
          <dgm:bulletEnabled val="1"/>
        </dgm:presLayoutVars>
      </dgm:prSet>
      <dgm:spPr/>
    </dgm:pt>
    <dgm:pt modelId="{1834D945-CAC2-498B-A4D1-CEB5DA8872B6}" type="pres">
      <dgm:prSet presAssocID="{14D2C017-C67E-4F12-85B0-D44368DE5A67}" presName="sibTrans" presStyleLbl="sibTrans2D1" presStyleIdx="0" presStyleCnt="0"/>
      <dgm:spPr/>
    </dgm:pt>
    <dgm:pt modelId="{3376781A-F420-4404-A848-AEB6F901CBC7}" type="pres">
      <dgm:prSet presAssocID="{AACE81D7-5D37-4C09-AD27-275776E45F26}" presName="compNode" presStyleCnt="0"/>
      <dgm:spPr/>
    </dgm:pt>
    <dgm:pt modelId="{01B22263-243E-4CE9-B467-CB2A07607957}" type="pres">
      <dgm:prSet presAssocID="{AACE81D7-5D37-4C09-AD27-275776E45F26}" presName="pictRect" presStyleLbl="node1" presStyleIdx="6" presStyleCnt="3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</dgm:pt>
    <dgm:pt modelId="{DE1FBEA7-AFA1-4BD2-A4E4-370B1A6FD774}" type="pres">
      <dgm:prSet presAssocID="{AACE81D7-5D37-4C09-AD27-275776E45F26}" presName="textRect" presStyleLbl="revTx" presStyleIdx="6" presStyleCnt="36">
        <dgm:presLayoutVars>
          <dgm:bulletEnabled val="1"/>
        </dgm:presLayoutVars>
      </dgm:prSet>
      <dgm:spPr/>
    </dgm:pt>
    <dgm:pt modelId="{EAD0FE01-6B4C-43F0-A79A-F83EF5A6B2AF}" type="pres">
      <dgm:prSet presAssocID="{B1A0E86E-1CCC-4045-8898-7A5295053974}" presName="sibTrans" presStyleLbl="sibTrans2D1" presStyleIdx="0" presStyleCnt="0"/>
      <dgm:spPr/>
    </dgm:pt>
    <dgm:pt modelId="{6D839376-AAFF-4FA8-873F-D2C953225CD9}" type="pres">
      <dgm:prSet presAssocID="{59835E83-D19B-4285-BA28-C1AABDFDAA52}" presName="compNode" presStyleCnt="0"/>
      <dgm:spPr/>
    </dgm:pt>
    <dgm:pt modelId="{CA492031-E158-4A81-8939-A6D54D899657}" type="pres">
      <dgm:prSet presAssocID="{59835E83-D19B-4285-BA28-C1AABDFDAA52}" presName="pictRect" presStyleLbl="node1" presStyleIdx="7" presStyleCnt="36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</dgm:pt>
    <dgm:pt modelId="{B56BF838-91B4-4542-BBBD-7EB44F93B9E2}" type="pres">
      <dgm:prSet presAssocID="{59835E83-D19B-4285-BA28-C1AABDFDAA52}" presName="textRect" presStyleLbl="revTx" presStyleIdx="7" presStyleCnt="36">
        <dgm:presLayoutVars>
          <dgm:bulletEnabled val="1"/>
        </dgm:presLayoutVars>
      </dgm:prSet>
      <dgm:spPr/>
    </dgm:pt>
    <dgm:pt modelId="{9DCCE308-E2BC-4879-B547-E35AD5DC19EB}" type="pres">
      <dgm:prSet presAssocID="{A431D4B7-4A0E-4966-BC03-1719065E6DF9}" presName="sibTrans" presStyleLbl="sibTrans2D1" presStyleIdx="0" presStyleCnt="0"/>
      <dgm:spPr/>
    </dgm:pt>
    <dgm:pt modelId="{7B6A9A38-A8EC-4FDA-AE8A-24F7551C5BA8}" type="pres">
      <dgm:prSet presAssocID="{906F2B02-0F29-48CA-9B3E-2DB2F52C9580}" presName="compNode" presStyleCnt="0"/>
      <dgm:spPr/>
    </dgm:pt>
    <dgm:pt modelId="{CDAF4F19-28AE-4F08-83EA-6B52197C44A7}" type="pres">
      <dgm:prSet presAssocID="{906F2B02-0F29-48CA-9B3E-2DB2F52C9580}" presName="pictRect" presStyleLbl="node1" presStyleIdx="8" presStyleCnt="3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</dgm:pt>
    <dgm:pt modelId="{CBC90804-296C-40E2-9AFD-8F082DEDFEA3}" type="pres">
      <dgm:prSet presAssocID="{906F2B02-0F29-48CA-9B3E-2DB2F52C9580}" presName="textRect" presStyleLbl="revTx" presStyleIdx="8" presStyleCnt="36">
        <dgm:presLayoutVars>
          <dgm:bulletEnabled val="1"/>
        </dgm:presLayoutVars>
      </dgm:prSet>
      <dgm:spPr/>
    </dgm:pt>
    <dgm:pt modelId="{98D688F1-3D2F-48EC-A84B-BC46A93489FA}" type="pres">
      <dgm:prSet presAssocID="{5A829E05-A57B-4FDD-B87A-E2858E68CC27}" presName="sibTrans" presStyleLbl="sibTrans2D1" presStyleIdx="0" presStyleCnt="0"/>
      <dgm:spPr/>
    </dgm:pt>
    <dgm:pt modelId="{96A5F956-F965-4572-9BDB-149719EC7520}" type="pres">
      <dgm:prSet presAssocID="{BA8F7E78-8E5C-47AF-B0A7-2747A49DDABC}" presName="compNode" presStyleCnt="0"/>
      <dgm:spPr/>
    </dgm:pt>
    <dgm:pt modelId="{BA54C936-556C-4AAF-9BEC-CA4CB1125DB4}" type="pres">
      <dgm:prSet presAssocID="{BA8F7E78-8E5C-47AF-B0A7-2747A49DDABC}" presName="pictRect" presStyleLbl="node1" presStyleIdx="9" presStyleCnt="36"/>
      <dgm:spPr>
        <a:blipFill>
          <a:blip xmlns:r="http://schemas.openxmlformats.org/officeDocument/2006/relationships"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</dgm:pt>
    <dgm:pt modelId="{0E08243E-B9C8-413B-A5F5-3B618964DD44}" type="pres">
      <dgm:prSet presAssocID="{BA8F7E78-8E5C-47AF-B0A7-2747A49DDABC}" presName="textRect" presStyleLbl="revTx" presStyleIdx="9" presStyleCnt="36">
        <dgm:presLayoutVars>
          <dgm:bulletEnabled val="1"/>
        </dgm:presLayoutVars>
      </dgm:prSet>
      <dgm:spPr/>
    </dgm:pt>
    <dgm:pt modelId="{41716A7D-C75B-4C30-811B-469317B32846}" type="pres">
      <dgm:prSet presAssocID="{55247479-CDE3-44FD-9F47-0EF6D1EBED9E}" presName="sibTrans" presStyleLbl="sibTrans2D1" presStyleIdx="0" presStyleCnt="0"/>
      <dgm:spPr/>
    </dgm:pt>
    <dgm:pt modelId="{24F314AC-E4A5-4D21-AF7F-3440675F8DC5}" type="pres">
      <dgm:prSet presAssocID="{3B98E167-C3C4-484A-9CDD-4ABCB5EDE884}" presName="compNode" presStyleCnt="0"/>
      <dgm:spPr/>
    </dgm:pt>
    <dgm:pt modelId="{DB5B441B-84BE-41AB-9AA5-3FBD7EF9CE24}" type="pres">
      <dgm:prSet presAssocID="{3B98E167-C3C4-484A-9CDD-4ABCB5EDE884}" presName="pictRect" presStyleLbl="node1" presStyleIdx="10" presStyleCnt="3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</dgm:pt>
    <dgm:pt modelId="{B8843C4D-B09E-4061-8CFA-9A41D1B75E71}" type="pres">
      <dgm:prSet presAssocID="{3B98E167-C3C4-484A-9CDD-4ABCB5EDE884}" presName="textRect" presStyleLbl="revTx" presStyleIdx="10" presStyleCnt="36">
        <dgm:presLayoutVars>
          <dgm:bulletEnabled val="1"/>
        </dgm:presLayoutVars>
      </dgm:prSet>
      <dgm:spPr/>
    </dgm:pt>
    <dgm:pt modelId="{6F5BF863-C7A1-4107-90A3-7F7AEA5746AC}" type="pres">
      <dgm:prSet presAssocID="{08B8529E-F95F-438C-A2DA-C7FDB1DD7601}" presName="sibTrans" presStyleLbl="sibTrans2D1" presStyleIdx="0" presStyleCnt="0"/>
      <dgm:spPr/>
    </dgm:pt>
    <dgm:pt modelId="{B2ECCEF8-A843-44F7-AF96-1B0D1FD660F7}" type="pres">
      <dgm:prSet presAssocID="{05FD2B4B-67E1-4B6B-83B8-2936D01A5794}" presName="compNode" presStyleCnt="0"/>
      <dgm:spPr/>
    </dgm:pt>
    <dgm:pt modelId="{41C762F2-4681-4B95-9B12-9CAD144678C7}" type="pres">
      <dgm:prSet presAssocID="{05FD2B4B-67E1-4B6B-83B8-2936D01A5794}" presName="pictRect" presStyleLbl="node1" presStyleIdx="11" presStyleCnt="36"/>
      <dgm:spPr>
        <a:blipFill>
          <a:blip xmlns:r="http://schemas.openxmlformats.org/officeDocument/2006/relationships"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</dgm:pt>
    <dgm:pt modelId="{5FDFBB85-3A35-484E-A649-8744C8430A56}" type="pres">
      <dgm:prSet presAssocID="{05FD2B4B-67E1-4B6B-83B8-2936D01A5794}" presName="textRect" presStyleLbl="revTx" presStyleIdx="11" presStyleCnt="36">
        <dgm:presLayoutVars>
          <dgm:bulletEnabled val="1"/>
        </dgm:presLayoutVars>
      </dgm:prSet>
      <dgm:spPr/>
    </dgm:pt>
    <dgm:pt modelId="{853A5CA8-A039-42DA-B0D6-148C00404F00}" type="pres">
      <dgm:prSet presAssocID="{1179CB6B-7306-4DC8-B099-434A62E885A1}" presName="sibTrans" presStyleLbl="sibTrans2D1" presStyleIdx="0" presStyleCnt="0"/>
      <dgm:spPr/>
    </dgm:pt>
    <dgm:pt modelId="{6D482356-61C9-4EFB-96A5-896C41B0AC4C}" type="pres">
      <dgm:prSet presAssocID="{4FB12FC7-2CD4-48E7-942F-D9C6EE6216E3}" presName="compNode" presStyleCnt="0"/>
      <dgm:spPr/>
    </dgm:pt>
    <dgm:pt modelId="{39E9BC6A-54D9-4770-9BF7-45205DA32293}" type="pres">
      <dgm:prSet presAssocID="{4FB12FC7-2CD4-48E7-942F-D9C6EE6216E3}" presName="pictRect" presStyleLbl="node1" presStyleIdx="12" presStyleCnt="36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</dgm:pt>
    <dgm:pt modelId="{6381A15F-9DDD-44F7-BAA3-27E597967735}" type="pres">
      <dgm:prSet presAssocID="{4FB12FC7-2CD4-48E7-942F-D9C6EE6216E3}" presName="textRect" presStyleLbl="revTx" presStyleIdx="12" presStyleCnt="36">
        <dgm:presLayoutVars>
          <dgm:bulletEnabled val="1"/>
        </dgm:presLayoutVars>
      </dgm:prSet>
      <dgm:spPr/>
    </dgm:pt>
    <dgm:pt modelId="{A013A95A-09A1-45E5-ADBF-EDC4DEA82E91}" type="pres">
      <dgm:prSet presAssocID="{54D0C18C-C546-48BC-B4FB-056278AE9475}" presName="sibTrans" presStyleLbl="sibTrans2D1" presStyleIdx="0" presStyleCnt="0"/>
      <dgm:spPr/>
    </dgm:pt>
    <dgm:pt modelId="{A5F650AB-7455-4458-AB9F-2C96B120C378}" type="pres">
      <dgm:prSet presAssocID="{C9FB9DB3-9407-4BF7-B4AE-E862B0072656}" presName="compNode" presStyleCnt="0"/>
      <dgm:spPr/>
    </dgm:pt>
    <dgm:pt modelId="{2E862C2D-ADFA-4166-A316-44760D623965}" type="pres">
      <dgm:prSet presAssocID="{C9FB9DB3-9407-4BF7-B4AE-E862B0072656}" presName="pictRect" presStyleLbl="node1" presStyleIdx="13" presStyleCnt="36"/>
      <dgm:spPr>
        <a:blipFill>
          <a:blip xmlns:r="http://schemas.openxmlformats.org/officeDocument/2006/relationships"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</dgm:pt>
    <dgm:pt modelId="{89601D39-B0CA-44F7-A1DC-8159310F7978}" type="pres">
      <dgm:prSet presAssocID="{C9FB9DB3-9407-4BF7-B4AE-E862B0072656}" presName="textRect" presStyleLbl="revTx" presStyleIdx="13" presStyleCnt="36">
        <dgm:presLayoutVars>
          <dgm:bulletEnabled val="1"/>
        </dgm:presLayoutVars>
      </dgm:prSet>
      <dgm:spPr/>
    </dgm:pt>
    <dgm:pt modelId="{1E30481A-3483-42F7-B118-BD6B1C6BAE61}" type="pres">
      <dgm:prSet presAssocID="{0C657251-8819-44A5-BEC8-8C6B3845C879}" presName="sibTrans" presStyleLbl="sibTrans2D1" presStyleIdx="0" presStyleCnt="0"/>
      <dgm:spPr/>
    </dgm:pt>
    <dgm:pt modelId="{184F458D-C63A-48D6-B4EE-A4A874BFA08E}" type="pres">
      <dgm:prSet presAssocID="{9D32115D-3637-4AAF-B293-8DEE7BF702F6}" presName="compNode" presStyleCnt="0"/>
      <dgm:spPr/>
    </dgm:pt>
    <dgm:pt modelId="{9C7F9CF9-5311-48CC-A52F-BCDCFED5FA09}" type="pres">
      <dgm:prSet presAssocID="{9D32115D-3637-4AAF-B293-8DEE7BF702F6}" presName="pictRect" presStyleLbl="node1" presStyleIdx="14" presStyleCnt="36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</dgm:pt>
    <dgm:pt modelId="{21358F5D-ACF0-4692-8DEB-4806367931FE}" type="pres">
      <dgm:prSet presAssocID="{9D32115D-3637-4AAF-B293-8DEE7BF702F6}" presName="textRect" presStyleLbl="revTx" presStyleIdx="14" presStyleCnt="36">
        <dgm:presLayoutVars>
          <dgm:bulletEnabled val="1"/>
        </dgm:presLayoutVars>
      </dgm:prSet>
      <dgm:spPr/>
    </dgm:pt>
    <dgm:pt modelId="{30EE4898-1EED-4617-B586-04717AC6FF5E}" type="pres">
      <dgm:prSet presAssocID="{B1D19656-7DDD-4356-B9BE-A58E1BF51C67}" presName="sibTrans" presStyleLbl="sibTrans2D1" presStyleIdx="0" presStyleCnt="0"/>
      <dgm:spPr/>
    </dgm:pt>
    <dgm:pt modelId="{1C5B3C3E-11AB-46DA-8ABB-248868DA03B9}" type="pres">
      <dgm:prSet presAssocID="{21D198FD-2C56-46FB-A066-FE3D4773F542}" presName="compNode" presStyleCnt="0"/>
      <dgm:spPr/>
    </dgm:pt>
    <dgm:pt modelId="{A90BD7D8-4CC3-4141-A48F-3CB29683B6B8}" type="pres">
      <dgm:prSet presAssocID="{21D198FD-2C56-46FB-A066-FE3D4773F542}" presName="pictRect" presStyleLbl="node1" presStyleIdx="15" presStyleCnt="36"/>
      <dgm:spPr>
        <a:blipFill>
          <a:blip xmlns:r="http://schemas.openxmlformats.org/officeDocument/2006/relationships"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</dgm:pt>
    <dgm:pt modelId="{16C5353B-96B0-4527-911C-3212AB8926CE}" type="pres">
      <dgm:prSet presAssocID="{21D198FD-2C56-46FB-A066-FE3D4773F542}" presName="textRect" presStyleLbl="revTx" presStyleIdx="15" presStyleCnt="36">
        <dgm:presLayoutVars>
          <dgm:bulletEnabled val="1"/>
        </dgm:presLayoutVars>
      </dgm:prSet>
      <dgm:spPr/>
    </dgm:pt>
    <dgm:pt modelId="{90FD261D-D17B-4158-81EB-6784D469E0A8}" type="pres">
      <dgm:prSet presAssocID="{69EFAE2E-24B1-4475-89B9-3CB73960B806}" presName="sibTrans" presStyleLbl="sibTrans2D1" presStyleIdx="0" presStyleCnt="0"/>
      <dgm:spPr/>
    </dgm:pt>
    <dgm:pt modelId="{A6F32313-F17C-477B-9D8F-6E12F9B329B2}" type="pres">
      <dgm:prSet presAssocID="{A31448DC-D76E-4B31-8EC3-D53681009DA6}" presName="compNode" presStyleCnt="0"/>
      <dgm:spPr/>
    </dgm:pt>
    <dgm:pt modelId="{7BA229A0-8E49-4751-A28D-AEE17FF9C978}" type="pres">
      <dgm:prSet presAssocID="{A31448DC-D76E-4B31-8EC3-D53681009DA6}" presName="pictRect" presStyleLbl="node1" presStyleIdx="16" presStyleCnt="36"/>
      <dgm:spPr>
        <a:blipFill>
          <a:blip xmlns:r="http://schemas.openxmlformats.org/officeDocument/2006/relationships"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</dgm:pt>
    <dgm:pt modelId="{8FB59639-91CC-40E6-A770-17CECE0780C9}" type="pres">
      <dgm:prSet presAssocID="{A31448DC-D76E-4B31-8EC3-D53681009DA6}" presName="textRect" presStyleLbl="revTx" presStyleIdx="16" presStyleCnt="36">
        <dgm:presLayoutVars>
          <dgm:bulletEnabled val="1"/>
        </dgm:presLayoutVars>
      </dgm:prSet>
      <dgm:spPr/>
    </dgm:pt>
    <dgm:pt modelId="{4A24D135-2600-406A-82A3-54F69BA06BC3}" type="pres">
      <dgm:prSet presAssocID="{C423998C-900C-4C68-917C-CC98254510D5}" presName="sibTrans" presStyleLbl="sibTrans2D1" presStyleIdx="0" presStyleCnt="0"/>
      <dgm:spPr/>
    </dgm:pt>
    <dgm:pt modelId="{D44FB300-CB84-487F-ADBF-5AD22C40654B}" type="pres">
      <dgm:prSet presAssocID="{67164639-6362-4C14-997F-0C7ED796280E}" presName="compNode" presStyleCnt="0"/>
      <dgm:spPr/>
    </dgm:pt>
    <dgm:pt modelId="{753A2E60-B38F-4FF8-9E37-132A9DAFF6E5}" type="pres">
      <dgm:prSet presAssocID="{67164639-6362-4C14-997F-0C7ED796280E}" presName="pictRect" presStyleLbl="node1" presStyleIdx="17" presStyleCnt="36"/>
      <dgm:spPr>
        <a:blipFill>
          <a:blip xmlns:r="http://schemas.openxmlformats.org/officeDocument/2006/relationships"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</dgm:pt>
    <dgm:pt modelId="{E8E37141-5210-41D7-8514-9BE0C4FF160E}" type="pres">
      <dgm:prSet presAssocID="{67164639-6362-4C14-997F-0C7ED796280E}" presName="textRect" presStyleLbl="revTx" presStyleIdx="17" presStyleCnt="36">
        <dgm:presLayoutVars>
          <dgm:bulletEnabled val="1"/>
        </dgm:presLayoutVars>
      </dgm:prSet>
      <dgm:spPr/>
    </dgm:pt>
    <dgm:pt modelId="{FC41DD34-6E40-46DB-9110-258A6FCD6475}" type="pres">
      <dgm:prSet presAssocID="{9898051C-74F4-4C31-9410-8DBFC60D2B34}" presName="sibTrans" presStyleLbl="sibTrans2D1" presStyleIdx="0" presStyleCnt="0"/>
      <dgm:spPr/>
    </dgm:pt>
    <dgm:pt modelId="{43752863-7547-4ED6-8E51-5AE8E989F8A8}" type="pres">
      <dgm:prSet presAssocID="{0A8FA605-67C0-46E3-A6C0-42EC16C4A99A}" presName="compNode" presStyleCnt="0"/>
      <dgm:spPr/>
    </dgm:pt>
    <dgm:pt modelId="{0E568063-6036-415D-AB16-602EDF6C1D11}" type="pres">
      <dgm:prSet presAssocID="{0A8FA605-67C0-46E3-A6C0-42EC16C4A99A}" presName="pictRect" presStyleLbl="node1" presStyleIdx="18" presStyleCnt="36"/>
      <dgm:spPr>
        <a:blipFill>
          <a:blip xmlns:r="http://schemas.openxmlformats.org/officeDocument/2006/relationships"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</dgm:pt>
    <dgm:pt modelId="{DD8E0486-D120-4D14-8506-AB80B8C1F452}" type="pres">
      <dgm:prSet presAssocID="{0A8FA605-67C0-46E3-A6C0-42EC16C4A99A}" presName="textRect" presStyleLbl="revTx" presStyleIdx="18" presStyleCnt="36">
        <dgm:presLayoutVars>
          <dgm:bulletEnabled val="1"/>
        </dgm:presLayoutVars>
      </dgm:prSet>
      <dgm:spPr/>
    </dgm:pt>
    <dgm:pt modelId="{41AD75F3-6659-45E0-9F72-332F295D64D3}" type="pres">
      <dgm:prSet presAssocID="{1F0219D0-3683-43D9-BCB2-CB913F51C9F4}" presName="sibTrans" presStyleLbl="sibTrans2D1" presStyleIdx="0" presStyleCnt="0"/>
      <dgm:spPr/>
    </dgm:pt>
    <dgm:pt modelId="{5A65188B-00D6-4E75-999D-017DBBBD358D}" type="pres">
      <dgm:prSet presAssocID="{CBB3BFB0-C380-4775-AD7B-CA4B283CD687}" presName="compNode" presStyleCnt="0"/>
      <dgm:spPr/>
    </dgm:pt>
    <dgm:pt modelId="{05F89341-6E12-435A-8ACB-BDE99BF72591}" type="pres">
      <dgm:prSet presAssocID="{CBB3BFB0-C380-4775-AD7B-CA4B283CD687}" presName="pictRect" presStyleLbl="node1" presStyleIdx="19" presStyleCnt="36"/>
      <dgm:spPr>
        <a:blipFill>
          <a:blip xmlns:r="http://schemas.openxmlformats.org/officeDocument/2006/relationships"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</dgm:pt>
    <dgm:pt modelId="{2120AEA4-08ED-4786-8242-7AB92D093888}" type="pres">
      <dgm:prSet presAssocID="{CBB3BFB0-C380-4775-AD7B-CA4B283CD687}" presName="textRect" presStyleLbl="revTx" presStyleIdx="19" presStyleCnt="36">
        <dgm:presLayoutVars>
          <dgm:bulletEnabled val="1"/>
        </dgm:presLayoutVars>
      </dgm:prSet>
      <dgm:spPr/>
    </dgm:pt>
    <dgm:pt modelId="{D4F83107-86C0-4B4A-870F-9DDA8B02095D}" type="pres">
      <dgm:prSet presAssocID="{2FEBD607-2998-4DF8-BEB4-E245E8A64C03}" presName="sibTrans" presStyleLbl="sibTrans2D1" presStyleIdx="0" presStyleCnt="0"/>
      <dgm:spPr/>
    </dgm:pt>
    <dgm:pt modelId="{E63BC19E-9C9A-4B4D-9448-2ADD9E0D6B77}" type="pres">
      <dgm:prSet presAssocID="{A6521CC0-CC3C-40F4-BBCF-CF751D020472}" presName="compNode" presStyleCnt="0"/>
      <dgm:spPr/>
    </dgm:pt>
    <dgm:pt modelId="{3C9E2BB5-D8CA-43A5-97AE-25E941A92914}" type="pres">
      <dgm:prSet presAssocID="{A6521CC0-CC3C-40F4-BBCF-CF751D020472}" presName="pictRect" presStyleLbl="node1" presStyleIdx="20" presStyleCnt="36"/>
      <dgm:spPr>
        <a:blipFill>
          <a:blip xmlns:r="http://schemas.openxmlformats.org/officeDocument/2006/relationships"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</dgm:pt>
    <dgm:pt modelId="{ABA64AC9-FA49-4DCB-B193-D370CCF131F2}" type="pres">
      <dgm:prSet presAssocID="{A6521CC0-CC3C-40F4-BBCF-CF751D020472}" presName="textRect" presStyleLbl="revTx" presStyleIdx="20" presStyleCnt="36">
        <dgm:presLayoutVars>
          <dgm:bulletEnabled val="1"/>
        </dgm:presLayoutVars>
      </dgm:prSet>
      <dgm:spPr/>
    </dgm:pt>
    <dgm:pt modelId="{5ECA2171-2F35-45AB-B3D9-7FDF91A3CE20}" type="pres">
      <dgm:prSet presAssocID="{F133A64B-F475-4779-9505-B352782D82EF}" presName="sibTrans" presStyleLbl="sibTrans2D1" presStyleIdx="0" presStyleCnt="0"/>
      <dgm:spPr/>
    </dgm:pt>
    <dgm:pt modelId="{9850242B-973C-4883-AF21-16E6319D5CA2}" type="pres">
      <dgm:prSet presAssocID="{9B876358-1C3D-4B7D-80B4-1D6C5FD65A71}" presName="compNode" presStyleCnt="0"/>
      <dgm:spPr/>
    </dgm:pt>
    <dgm:pt modelId="{8BE268E1-9A98-477B-91BE-809A21A217FE}" type="pres">
      <dgm:prSet presAssocID="{9B876358-1C3D-4B7D-80B4-1D6C5FD65A71}" presName="pictRect" presStyleLbl="node1" presStyleIdx="21" presStyleCnt="36"/>
      <dgm:spPr>
        <a:blipFill>
          <a:blip xmlns:r="http://schemas.openxmlformats.org/officeDocument/2006/relationships"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</dgm:pt>
    <dgm:pt modelId="{1C596E2C-BAF4-461E-8692-CFE0A9EFC0D7}" type="pres">
      <dgm:prSet presAssocID="{9B876358-1C3D-4B7D-80B4-1D6C5FD65A71}" presName="textRect" presStyleLbl="revTx" presStyleIdx="21" presStyleCnt="36">
        <dgm:presLayoutVars>
          <dgm:bulletEnabled val="1"/>
        </dgm:presLayoutVars>
      </dgm:prSet>
      <dgm:spPr/>
    </dgm:pt>
    <dgm:pt modelId="{8634152B-EE0A-49DB-81FD-CEEA0D1A4A9E}" type="pres">
      <dgm:prSet presAssocID="{38DFA8A6-3E73-4F0A-B2AE-CAACD886CA6B}" presName="sibTrans" presStyleLbl="sibTrans2D1" presStyleIdx="0" presStyleCnt="0"/>
      <dgm:spPr/>
    </dgm:pt>
    <dgm:pt modelId="{93D218F7-F28C-4A79-8E54-DA30200A1FE5}" type="pres">
      <dgm:prSet presAssocID="{56A60EF6-366D-4D41-8DDF-98F2AA6EA785}" presName="compNode" presStyleCnt="0"/>
      <dgm:spPr/>
    </dgm:pt>
    <dgm:pt modelId="{79721FD5-E3B2-4C6F-9C4A-AD16BAFD890F}" type="pres">
      <dgm:prSet presAssocID="{56A60EF6-366D-4D41-8DDF-98F2AA6EA785}" presName="pictRect" presStyleLbl="node1" presStyleIdx="22" presStyleCnt="36"/>
      <dgm:spPr>
        <a:blipFill>
          <a:blip xmlns:r="http://schemas.openxmlformats.org/officeDocument/2006/relationships"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</dgm:pt>
    <dgm:pt modelId="{E1BAEE84-CEF2-4C01-B855-93F2B47285C4}" type="pres">
      <dgm:prSet presAssocID="{56A60EF6-366D-4D41-8DDF-98F2AA6EA785}" presName="textRect" presStyleLbl="revTx" presStyleIdx="22" presStyleCnt="36">
        <dgm:presLayoutVars>
          <dgm:bulletEnabled val="1"/>
        </dgm:presLayoutVars>
      </dgm:prSet>
      <dgm:spPr/>
    </dgm:pt>
    <dgm:pt modelId="{471ECC00-9166-4388-A838-7E3FC3D8089D}" type="pres">
      <dgm:prSet presAssocID="{CCE9D07E-91F7-4E07-AB48-3610D48EF442}" presName="sibTrans" presStyleLbl="sibTrans2D1" presStyleIdx="0" presStyleCnt="0"/>
      <dgm:spPr/>
    </dgm:pt>
    <dgm:pt modelId="{9490A1BB-C9B2-4282-B365-46AA6BBDCD96}" type="pres">
      <dgm:prSet presAssocID="{07A3F933-2646-4F96-8BB7-7B6B5FDED309}" presName="compNode" presStyleCnt="0"/>
      <dgm:spPr/>
    </dgm:pt>
    <dgm:pt modelId="{C52D988E-CE7D-480E-8B5C-DB6CD905B61B}" type="pres">
      <dgm:prSet presAssocID="{07A3F933-2646-4F96-8BB7-7B6B5FDED309}" presName="pictRect" presStyleLbl="node1" presStyleIdx="23" presStyleCnt="36"/>
      <dgm:spPr>
        <a:blipFill>
          <a:blip xmlns:r="http://schemas.openxmlformats.org/officeDocument/2006/relationships"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</dgm:pt>
    <dgm:pt modelId="{16B4EAF7-54C6-4365-A131-69A72784E32D}" type="pres">
      <dgm:prSet presAssocID="{07A3F933-2646-4F96-8BB7-7B6B5FDED309}" presName="textRect" presStyleLbl="revTx" presStyleIdx="23" presStyleCnt="36">
        <dgm:presLayoutVars>
          <dgm:bulletEnabled val="1"/>
        </dgm:presLayoutVars>
      </dgm:prSet>
      <dgm:spPr/>
    </dgm:pt>
    <dgm:pt modelId="{BD5ABDC4-91B1-4C19-A451-C37DF3FE1719}" type="pres">
      <dgm:prSet presAssocID="{A26451C7-07D8-4444-9B46-149B9B26D6AB}" presName="sibTrans" presStyleLbl="sibTrans2D1" presStyleIdx="0" presStyleCnt="0"/>
      <dgm:spPr/>
    </dgm:pt>
    <dgm:pt modelId="{B6FA42FC-343F-4679-9BCF-94007217B7E7}" type="pres">
      <dgm:prSet presAssocID="{871DD4AF-DB74-4EB6-BA8C-848C0AE52034}" presName="compNode" presStyleCnt="0"/>
      <dgm:spPr/>
    </dgm:pt>
    <dgm:pt modelId="{17036CFF-B4C3-484F-8E3A-49F21295870B}" type="pres">
      <dgm:prSet presAssocID="{871DD4AF-DB74-4EB6-BA8C-848C0AE52034}" presName="pictRect" presStyleLbl="node1" presStyleIdx="24" presStyleCnt="36"/>
      <dgm:spPr>
        <a:blipFill>
          <a:blip xmlns:r="http://schemas.openxmlformats.org/officeDocument/2006/relationships"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</dgm:pt>
    <dgm:pt modelId="{633CA545-617F-4504-BEAC-78BFECE52AF3}" type="pres">
      <dgm:prSet presAssocID="{871DD4AF-DB74-4EB6-BA8C-848C0AE52034}" presName="textRect" presStyleLbl="revTx" presStyleIdx="24" presStyleCnt="36">
        <dgm:presLayoutVars>
          <dgm:bulletEnabled val="1"/>
        </dgm:presLayoutVars>
      </dgm:prSet>
      <dgm:spPr/>
    </dgm:pt>
    <dgm:pt modelId="{9A988D57-933B-4CF1-9ECD-CFC83FC43836}" type="pres">
      <dgm:prSet presAssocID="{02A6893D-5043-4ABD-B4B4-BB719777DA06}" presName="sibTrans" presStyleLbl="sibTrans2D1" presStyleIdx="0" presStyleCnt="0"/>
      <dgm:spPr/>
    </dgm:pt>
    <dgm:pt modelId="{702D1683-13E3-408A-9CFB-004B62B2D113}" type="pres">
      <dgm:prSet presAssocID="{4C53BFCE-E01D-4107-AB2F-934F83494986}" presName="compNode" presStyleCnt="0"/>
      <dgm:spPr/>
    </dgm:pt>
    <dgm:pt modelId="{71EC8F0C-1799-4E1D-9EA0-94E2535CC6AB}" type="pres">
      <dgm:prSet presAssocID="{4C53BFCE-E01D-4107-AB2F-934F83494986}" presName="pictRect" presStyleLbl="node1" presStyleIdx="25" presStyleCnt="36"/>
      <dgm:spPr>
        <a:blipFill>
          <a:blip xmlns:r="http://schemas.openxmlformats.org/officeDocument/2006/relationships"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</dgm:pt>
    <dgm:pt modelId="{3A7AE37D-727F-4572-AE5E-3A4BC27BB934}" type="pres">
      <dgm:prSet presAssocID="{4C53BFCE-E01D-4107-AB2F-934F83494986}" presName="textRect" presStyleLbl="revTx" presStyleIdx="25" presStyleCnt="36">
        <dgm:presLayoutVars>
          <dgm:bulletEnabled val="1"/>
        </dgm:presLayoutVars>
      </dgm:prSet>
      <dgm:spPr/>
    </dgm:pt>
    <dgm:pt modelId="{501D4DF4-8510-451B-B04D-448190F120EC}" type="pres">
      <dgm:prSet presAssocID="{1E20D833-F5C8-4871-843B-0A6F94745386}" presName="sibTrans" presStyleLbl="sibTrans2D1" presStyleIdx="0" presStyleCnt="0"/>
      <dgm:spPr/>
    </dgm:pt>
    <dgm:pt modelId="{E836C144-CCD4-42CB-9A77-DB87644CC338}" type="pres">
      <dgm:prSet presAssocID="{EDAE2321-3AEF-4DC3-86AF-467F9932EC7F}" presName="compNode" presStyleCnt="0"/>
      <dgm:spPr/>
    </dgm:pt>
    <dgm:pt modelId="{CF274570-3D4A-4796-8657-375DCDEB89C8}" type="pres">
      <dgm:prSet presAssocID="{EDAE2321-3AEF-4DC3-86AF-467F9932EC7F}" presName="pictRect" presStyleLbl="node1" presStyleIdx="26" presStyleCnt="36"/>
      <dgm:spPr>
        <a:blipFill>
          <a:blip xmlns:r="http://schemas.openxmlformats.org/officeDocument/2006/relationships"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</dgm:pt>
    <dgm:pt modelId="{7E900B70-B0BA-46A4-A9DE-EE537B9F2030}" type="pres">
      <dgm:prSet presAssocID="{EDAE2321-3AEF-4DC3-86AF-467F9932EC7F}" presName="textRect" presStyleLbl="revTx" presStyleIdx="26" presStyleCnt="36">
        <dgm:presLayoutVars>
          <dgm:bulletEnabled val="1"/>
        </dgm:presLayoutVars>
      </dgm:prSet>
      <dgm:spPr/>
    </dgm:pt>
    <dgm:pt modelId="{0F524DCA-79B4-4790-813E-8FFD1A2DC6A9}" type="pres">
      <dgm:prSet presAssocID="{2CABB5ED-F650-4DB4-A29D-3C29639292AB}" presName="sibTrans" presStyleLbl="sibTrans2D1" presStyleIdx="0" presStyleCnt="0"/>
      <dgm:spPr/>
    </dgm:pt>
    <dgm:pt modelId="{C5E421C1-5D53-4457-904F-9B763C275B33}" type="pres">
      <dgm:prSet presAssocID="{C1EE6D35-4B15-40AD-9845-625763281C50}" presName="compNode" presStyleCnt="0"/>
      <dgm:spPr/>
    </dgm:pt>
    <dgm:pt modelId="{BEB916C4-9BE7-46A8-85B3-3811302FECF7}" type="pres">
      <dgm:prSet presAssocID="{C1EE6D35-4B15-40AD-9845-625763281C50}" presName="pictRect" presStyleLbl="node1" presStyleIdx="27" presStyleCnt="36"/>
      <dgm:spPr>
        <a:blipFill>
          <a:blip xmlns:r="http://schemas.openxmlformats.org/officeDocument/2006/relationships"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</dgm:pt>
    <dgm:pt modelId="{41E44789-AC70-4E10-8A78-F9820775D228}" type="pres">
      <dgm:prSet presAssocID="{C1EE6D35-4B15-40AD-9845-625763281C50}" presName="textRect" presStyleLbl="revTx" presStyleIdx="27" presStyleCnt="36">
        <dgm:presLayoutVars>
          <dgm:bulletEnabled val="1"/>
        </dgm:presLayoutVars>
      </dgm:prSet>
      <dgm:spPr/>
    </dgm:pt>
    <dgm:pt modelId="{9D00A6E5-333B-4F13-BEBA-331E29384799}" type="pres">
      <dgm:prSet presAssocID="{8817C5A4-675F-46BE-A3AA-F890B0A58630}" presName="sibTrans" presStyleLbl="sibTrans2D1" presStyleIdx="0" presStyleCnt="0"/>
      <dgm:spPr/>
    </dgm:pt>
    <dgm:pt modelId="{BABC7B42-D465-411F-B502-56DB3887B6CE}" type="pres">
      <dgm:prSet presAssocID="{A5135C74-7F46-4D86-A085-76F94483D058}" presName="compNode" presStyleCnt="0"/>
      <dgm:spPr/>
    </dgm:pt>
    <dgm:pt modelId="{E2832B77-03CD-4A4A-B87F-D8229A56A360}" type="pres">
      <dgm:prSet presAssocID="{A5135C74-7F46-4D86-A085-76F94483D058}" presName="pictRect" presStyleLbl="node1" presStyleIdx="28" presStyleCnt="36"/>
      <dgm:spPr>
        <a:blipFill>
          <a:blip xmlns:r="http://schemas.openxmlformats.org/officeDocument/2006/relationships"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</dgm:pt>
    <dgm:pt modelId="{FD049690-EF55-48B7-8A09-C96833745676}" type="pres">
      <dgm:prSet presAssocID="{A5135C74-7F46-4D86-A085-76F94483D058}" presName="textRect" presStyleLbl="revTx" presStyleIdx="28" presStyleCnt="36">
        <dgm:presLayoutVars>
          <dgm:bulletEnabled val="1"/>
        </dgm:presLayoutVars>
      </dgm:prSet>
      <dgm:spPr/>
    </dgm:pt>
    <dgm:pt modelId="{3285C254-A1F5-4DD1-8247-A07A4B70D7A4}" type="pres">
      <dgm:prSet presAssocID="{14C35976-305B-4EF4-A200-4AA18D1B8FE6}" presName="sibTrans" presStyleLbl="sibTrans2D1" presStyleIdx="0" presStyleCnt="0"/>
      <dgm:spPr/>
    </dgm:pt>
    <dgm:pt modelId="{FB3D242D-91DD-468D-A1C6-0B2D124C3D27}" type="pres">
      <dgm:prSet presAssocID="{A238B73F-5450-4C47-AA93-070572BB1739}" presName="compNode" presStyleCnt="0"/>
      <dgm:spPr/>
    </dgm:pt>
    <dgm:pt modelId="{D779E309-A625-4C21-AA7B-D37FCE720A88}" type="pres">
      <dgm:prSet presAssocID="{A238B73F-5450-4C47-AA93-070572BB1739}" presName="pictRect" presStyleLbl="node1" presStyleIdx="29" presStyleCnt="36"/>
      <dgm:spPr>
        <a:blipFill>
          <a:blip xmlns:r="http://schemas.openxmlformats.org/officeDocument/2006/relationships"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</dgm:pt>
    <dgm:pt modelId="{04C2C49D-9736-4FF6-9C68-584F70B50A92}" type="pres">
      <dgm:prSet presAssocID="{A238B73F-5450-4C47-AA93-070572BB1739}" presName="textRect" presStyleLbl="revTx" presStyleIdx="29" presStyleCnt="36">
        <dgm:presLayoutVars>
          <dgm:bulletEnabled val="1"/>
        </dgm:presLayoutVars>
      </dgm:prSet>
      <dgm:spPr/>
    </dgm:pt>
    <dgm:pt modelId="{A3527221-4954-4320-8882-94897550DE08}" type="pres">
      <dgm:prSet presAssocID="{7640D504-7FE6-4CEB-A464-533AB71FFE0B}" presName="sibTrans" presStyleLbl="sibTrans2D1" presStyleIdx="0" presStyleCnt="0"/>
      <dgm:spPr/>
    </dgm:pt>
    <dgm:pt modelId="{FDDD6BCB-BEC7-42E8-A8B7-197616DBF2ED}" type="pres">
      <dgm:prSet presAssocID="{AE76CA9F-359C-40D9-96C7-7C5FBB330775}" presName="compNode" presStyleCnt="0"/>
      <dgm:spPr/>
    </dgm:pt>
    <dgm:pt modelId="{7BC3DA88-1ABF-4C99-B451-4D2B02C801F5}" type="pres">
      <dgm:prSet presAssocID="{AE76CA9F-359C-40D9-96C7-7C5FBB330775}" presName="pictRect" presStyleLbl="node1" presStyleIdx="30" presStyleCnt="36"/>
      <dgm:spPr>
        <a:blipFill>
          <a:blip xmlns:r="http://schemas.openxmlformats.org/officeDocument/2006/relationships"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</dgm:pt>
    <dgm:pt modelId="{E8C43336-2782-4077-8846-82A962D5FBE7}" type="pres">
      <dgm:prSet presAssocID="{AE76CA9F-359C-40D9-96C7-7C5FBB330775}" presName="textRect" presStyleLbl="revTx" presStyleIdx="30" presStyleCnt="36">
        <dgm:presLayoutVars>
          <dgm:bulletEnabled val="1"/>
        </dgm:presLayoutVars>
      </dgm:prSet>
      <dgm:spPr/>
    </dgm:pt>
    <dgm:pt modelId="{F54676CA-B49B-4B8B-8546-98919FF04E8C}" type="pres">
      <dgm:prSet presAssocID="{41D128AE-4806-4ABD-BF58-4FC9BA396C85}" presName="sibTrans" presStyleLbl="sibTrans2D1" presStyleIdx="0" presStyleCnt="0"/>
      <dgm:spPr/>
    </dgm:pt>
    <dgm:pt modelId="{5DE59347-B802-4B12-9A9F-76E711C9A5F4}" type="pres">
      <dgm:prSet presAssocID="{A910C68C-6033-49CD-AE64-124669C65761}" presName="compNode" presStyleCnt="0"/>
      <dgm:spPr/>
    </dgm:pt>
    <dgm:pt modelId="{76894C1B-F296-440E-9719-3FD22939952A}" type="pres">
      <dgm:prSet presAssocID="{A910C68C-6033-49CD-AE64-124669C65761}" presName="pictRect" presStyleLbl="node1" presStyleIdx="31" presStyleCnt="36"/>
      <dgm:spPr>
        <a:blipFill>
          <a:blip xmlns:r="http://schemas.openxmlformats.org/officeDocument/2006/relationships"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</dgm:pt>
    <dgm:pt modelId="{5DBB6651-931B-4CEE-A363-57BF97246E29}" type="pres">
      <dgm:prSet presAssocID="{A910C68C-6033-49CD-AE64-124669C65761}" presName="textRect" presStyleLbl="revTx" presStyleIdx="31" presStyleCnt="36">
        <dgm:presLayoutVars>
          <dgm:bulletEnabled val="1"/>
        </dgm:presLayoutVars>
      </dgm:prSet>
      <dgm:spPr/>
    </dgm:pt>
    <dgm:pt modelId="{332C7C5F-0562-4977-BEB8-A1A98B7A0328}" type="pres">
      <dgm:prSet presAssocID="{61691AF7-3B06-4C26-A361-4FFC02E4A500}" presName="sibTrans" presStyleLbl="sibTrans2D1" presStyleIdx="0" presStyleCnt="0"/>
      <dgm:spPr/>
    </dgm:pt>
    <dgm:pt modelId="{D6A8F77B-766C-4EC8-9710-AF5EDD86DC9F}" type="pres">
      <dgm:prSet presAssocID="{42AA5B1A-8CDB-4B7C-B2F7-89CDB589E2E2}" presName="compNode" presStyleCnt="0"/>
      <dgm:spPr/>
    </dgm:pt>
    <dgm:pt modelId="{7FFC6322-798A-4897-8C17-116CA57F1B54}" type="pres">
      <dgm:prSet presAssocID="{42AA5B1A-8CDB-4B7C-B2F7-89CDB589E2E2}" presName="pictRect" presStyleLbl="node1" presStyleIdx="32" presStyleCnt="36"/>
      <dgm:spPr>
        <a:blipFill>
          <a:blip xmlns:r="http://schemas.openxmlformats.org/officeDocument/2006/relationships"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</dgm:pt>
    <dgm:pt modelId="{7AC11B16-9A06-4576-9A20-617A34848165}" type="pres">
      <dgm:prSet presAssocID="{42AA5B1A-8CDB-4B7C-B2F7-89CDB589E2E2}" presName="textRect" presStyleLbl="revTx" presStyleIdx="32" presStyleCnt="36">
        <dgm:presLayoutVars>
          <dgm:bulletEnabled val="1"/>
        </dgm:presLayoutVars>
      </dgm:prSet>
      <dgm:spPr/>
    </dgm:pt>
    <dgm:pt modelId="{4A0C40E8-00AC-4458-992E-CE0180B0DB83}" type="pres">
      <dgm:prSet presAssocID="{EE1B0B03-3B8B-4FB7-904C-18619A0CE2F0}" presName="sibTrans" presStyleLbl="sibTrans2D1" presStyleIdx="0" presStyleCnt="0"/>
      <dgm:spPr/>
    </dgm:pt>
    <dgm:pt modelId="{6308FE57-2318-4446-B5CC-5A34B8506A93}" type="pres">
      <dgm:prSet presAssocID="{7A64DA87-250A-4F28-B913-81B6B2EB3250}" presName="compNode" presStyleCnt="0"/>
      <dgm:spPr/>
    </dgm:pt>
    <dgm:pt modelId="{D39C6281-0788-471A-8E02-929FBE53275B}" type="pres">
      <dgm:prSet presAssocID="{7A64DA87-250A-4F28-B913-81B6B2EB3250}" presName="pictRect" presStyleLbl="node1" presStyleIdx="33" presStyleCnt="36"/>
      <dgm:spPr>
        <a:blipFill>
          <a:blip xmlns:r="http://schemas.openxmlformats.org/officeDocument/2006/relationships"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</dgm:pt>
    <dgm:pt modelId="{4BDB609C-1A01-4042-8038-5DCF7F77116B}" type="pres">
      <dgm:prSet presAssocID="{7A64DA87-250A-4F28-B913-81B6B2EB3250}" presName="textRect" presStyleLbl="revTx" presStyleIdx="33" presStyleCnt="36">
        <dgm:presLayoutVars>
          <dgm:bulletEnabled val="1"/>
        </dgm:presLayoutVars>
      </dgm:prSet>
      <dgm:spPr/>
    </dgm:pt>
    <dgm:pt modelId="{EF223F19-1C9F-41A5-BD8A-C8A89600A48B}" type="pres">
      <dgm:prSet presAssocID="{A0E1A79F-C7F0-4307-B738-95C3041319A2}" presName="sibTrans" presStyleLbl="sibTrans2D1" presStyleIdx="0" presStyleCnt="0"/>
      <dgm:spPr/>
    </dgm:pt>
    <dgm:pt modelId="{3FF03F3B-9D58-40EC-A1F3-18EB46303DB0}" type="pres">
      <dgm:prSet presAssocID="{84D5AF41-FD66-4C23-8680-B058C468E066}" presName="compNode" presStyleCnt="0"/>
      <dgm:spPr/>
    </dgm:pt>
    <dgm:pt modelId="{9C677343-526E-4B19-9DCD-9C65426B2403}" type="pres">
      <dgm:prSet presAssocID="{84D5AF41-FD66-4C23-8680-B058C468E066}" presName="pictRect" presStyleLbl="node1" presStyleIdx="34" presStyleCnt="36"/>
      <dgm:spPr>
        <a:blipFill>
          <a:blip xmlns:r="http://schemas.openxmlformats.org/officeDocument/2006/relationships"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</dgm:pt>
    <dgm:pt modelId="{0169C65D-8FBC-4CB9-8696-A67F3FE8780D}" type="pres">
      <dgm:prSet presAssocID="{84D5AF41-FD66-4C23-8680-B058C468E066}" presName="textRect" presStyleLbl="revTx" presStyleIdx="34" presStyleCnt="36">
        <dgm:presLayoutVars>
          <dgm:bulletEnabled val="1"/>
        </dgm:presLayoutVars>
      </dgm:prSet>
      <dgm:spPr/>
    </dgm:pt>
    <dgm:pt modelId="{8A46F35B-DF02-472E-AE6B-77311EF9BD38}" type="pres">
      <dgm:prSet presAssocID="{98F70542-53A8-4B8B-A861-3C76341D6BC1}" presName="sibTrans" presStyleLbl="sibTrans2D1" presStyleIdx="0" presStyleCnt="0"/>
      <dgm:spPr/>
    </dgm:pt>
    <dgm:pt modelId="{391F43F9-C779-421C-9C03-9F937FC51E4F}" type="pres">
      <dgm:prSet presAssocID="{F3CF58EB-FE7F-412B-A666-6211D43B2882}" presName="compNode" presStyleCnt="0"/>
      <dgm:spPr/>
    </dgm:pt>
    <dgm:pt modelId="{CBB71BC8-6A43-4EE6-88EA-0AB8A020C0D9}" type="pres">
      <dgm:prSet presAssocID="{F3CF58EB-FE7F-412B-A666-6211D43B2882}" presName="pictRect" presStyleLbl="node1" presStyleIdx="35" presStyleCnt="36"/>
      <dgm:spPr>
        <a:blipFill>
          <a:blip xmlns:r="http://schemas.openxmlformats.org/officeDocument/2006/relationships"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</dgm:pt>
    <dgm:pt modelId="{4DC0C0DE-8E33-4A00-8A27-BA2F2C0F00E7}" type="pres">
      <dgm:prSet presAssocID="{F3CF58EB-FE7F-412B-A666-6211D43B2882}" presName="textRect" presStyleLbl="revTx" presStyleIdx="35" presStyleCnt="36">
        <dgm:presLayoutVars>
          <dgm:bulletEnabled val="1"/>
        </dgm:presLayoutVars>
      </dgm:prSet>
      <dgm:spPr/>
    </dgm:pt>
  </dgm:ptLst>
  <dgm:cxnLst>
    <dgm:cxn modelId="{062A9B01-0DBE-44BB-8613-842E80C7952D}" type="presOf" srcId="{CBB3BFB0-C380-4775-AD7B-CA4B283CD687}" destId="{2120AEA4-08ED-4786-8242-7AB92D093888}" srcOrd="0" destOrd="0" presId="urn:microsoft.com/office/officeart/2005/8/layout/pList1"/>
    <dgm:cxn modelId="{23B54D06-D42D-4134-B112-943D8B400C95}" type="presOf" srcId="{EE1B0B03-3B8B-4FB7-904C-18619A0CE2F0}" destId="{4A0C40E8-00AC-4458-992E-CE0180B0DB83}" srcOrd="0" destOrd="0" presId="urn:microsoft.com/office/officeart/2005/8/layout/pList1"/>
    <dgm:cxn modelId="{3D6D7507-15D9-4ACD-A215-7E38B01DF41B}" type="presOf" srcId="{A5135C74-7F46-4D86-A085-76F94483D058}" destId="{FD049690-EF55-48B7-8A09-C96833745676}" srcOrd="0" destOrd="0" presId="urn:microsoft.com/office/officeart/2005/8/layout/pList1"/>
    <dgm:cxn modelId="{AE02AC0A-D2EB-4BCB-AE16-AE61D4930B8A}" srcId="{5AD95F9D-6AAE-4392-855E-2D106388921E}" destId="{4FB12FC7-2CD4-48E7-942F-D9C6EE6216E3}" srcOrd="12" destOrd="0" parTransId="{7BFEDDEB-C1EC-400E-B0E9-C4CBC6F67AAD}" sibTransId="{54D0C18C-C546-48BC-B4FB-056278AE9475}"/>
    <dgm:cxn modelId="{BDE9550B-6273-4524-AD23-D344EEF7DA45}" type="presOf" srcId="{BC460944-5BBD-414A-8B3D-25E66FC631B0}" destId="{C1F61A27-B4FC-4803-8B9F-0155B84F2D91}" srcOrd="0" destOrd="0" presId="urn:microsoft.com/office/officeart/2005/8/layout/pList1"/>
    <dgm:cxn modelId="{CE81EA0B-DC40-426F-9D3E-9A48F0DB02AD}" srcId="{5AD95F9D-6AAE-4392-855E-2D106388921E}" destId="{625AC909-A375-4ABD-906D-06A8F2B6B1BF}" srcOrd="2" destOrd="0" parTransId="{0DFB9089-398F-479D-8602-2B8F51B1F2AE}" sibTransId="{1343CA18-32BB-47F9-ABC2-CB9135EA5C07}"/>
    <dgm:cxn modelId="{D40C130E-D4DB-42BE-B2B1-09241DB7F215}" type="presOf" srcId="{02A6893D-5043-4ABD-B4B4-BB719777DA06}" destId="{9A988D57-933B-4CF1-9ECD-CFC83FC43836}" srcOrd="0" destOrd="0" presId="urn:microsoft.com/office/officeart/2005/8/layout/pList1"/>
    <dgm:cxn modelId="{4F2FFE0F-FBBE-4642-B30E-7F81927BC233}" type="presOf" srcId="{9898051C-74F4-4C31-9410-8DBFC60D2B34}" destId="{FC41DD34-6E40-46DB-9110-258A6FCD6475}" srcOrd="0" destOrd="0" presId="urn:microsoft.com/office/officeart/2005/8/layout/pList1"/>
    <dgm:cxn modelId="{45DA9610-036E-4256-80C4-0E0820793671}" type="presOf" srcId="{8EB52B41-C850-49CC-992A-0331D34E5444}" destId="{ADFB6ABF-1C6A-4B40-8D39-EAD0E59BFCAF}" srcOrd="0" destOrd="0" presId="urn:microsoft.com/office/officeart/2005/8/layout/pList1"/>
    <dgm:cxn modelId="{D9891F18-EC73-4C18-BA16-152BF9E23048}" srcId="{5AD95F9D-6AAE-4392-855E-2D106388921E}" destId="{7DBFC4A3-3D20-4786-B8D8-03EC35D6BFFD}" srcOrd="5" destOrd="0" parTransId="{67CCDCDD-D677-4C8E-8336-D37C1A84F555}" sibTransId="{14D2C017-C67E-4F12-85B0-D44368DE5A67}"/>
    <dgm:cxn modelId="{F100311C-FC76-4436-ACB2-9A986BA955E4}" srcId="{5AD95F9D-6AAE-4392-855E-2D106388921E}" destId="{84D5AF41-FD66-4C23-8680-B058C468E066}" srcOrd="34" destOrd="0" parTransId="{83558B80-986E-4EAA-B57A-8C37C5205278}" sibTransId="{98F70542-53A8-4B8B-A861-3C76341D6BC1}"/>
    <dgm:cxn modelId="{32099A20-3C45-48E4-A11A-414FF26D0845}" type="presOf" srcId="{21D198FD-2C56-46FB-A066-FE3D4773F542}" destId="{16C5353B-96B0-4527-911C-3212AB8926CE}" srcOrd="0" destOrd="0" presId="urn:microsoft.com/office/officeart/2005/8/layout/pList1"/>
    <dgm:cxn modelId="{ECD95922-05BC-4452-A0B2-35FDF494516C}" srcId="{5AD95F9D-6AAE-4392-855E-2D106388921E}" destId="{9D32115D-3637-4AAF-B293-8DEE7BF702F6}" srcOrd="14" destOrd="0" parTransId="{260D5145-37FA-4528-A489-5110C2F6307B}" sibTransId="{B1D19656-7DDD-4356-B9BE-A58E1BF51C67}"/>
    <dgm:cxn modelId="{90467A22-B753-409E-B20A-20FDE3CBA927}" type="presOf" srcId="{1E20D833-F5C8-4871-843B-0A6F94745386}" destId="{501D4DF4-8510-451B-B04D-448190F120EC}" srcOrd="0" destOrd="0" presId="urn:microsoft.com/office/officeart/2005/8/layout/pList1"/>
    <dgm:cxn modelId="{A3D3EE22-45D1-4B02-9F91-4E511D33F773}" type="presOf" srcId="{61691AF7-3B06-4C26-A361-4FFC02E4A500}" destId="{332C7C5F-0562-4977-BEB8-A1A98B7A0328}" srcOrd="0" destOrd="0" presId="urn:microsoft.com/office/officeart/2005/8/layout/pList1"/>
    <dgm:cxn modelId="{78708E23-09C5-4388-8D10-993558114902}" type="presOf" srcId="{84D5AF41-FD66-4C23-8680-B058C468E066}" destId="{0169C65D-8FBC-4CB9-8696-A67F3FE8780D}" srcOrd="0" destOrd="0" presId="urn:microsoft.com/office/officeart/2005/8/layout/pList1"/>
    <dgm:cxn modelId="{F9767D25-61FC-461E-9C46-16933743B5F5}" srcId="{5AD95F9D-6AAE-4392-855E-2D106388921E}" destId="{07A3F933-2646-4F96-8BB7-7B6B5FDED309}" srcOrd="23" destOrd="0" parTransId="{BAA5E720-AAAB-49AE-B71A-083CABA7601E}" sibTransId="{A26451C7-07D8-4444-9B46-149B9B26D6AB}"/>
    <dgm:cxn modelId="{87554028-7BBA-4D4F-9420-61497EF0ACD1}" type="presOf" srcId="{B1D19656-7DDD-4356-B9BE-A58E1BF51C67}" destId="{30EE4898-1EED-4617-B586-04717AC6FF5E}" srcOrd="0" destOrd="0" presId="urn:microsoft.com/office/officeart/2005/8/layout/pList1"/>
    <dgm:cxn modelId="{3E52042A-DE7A-421B-A81E-5E9F98F79F76}" type="presOf" srcId="{14D2C017-C67E-4F12-85B0-D44368DE5A67}" destId="{1834D945-CAC2-498B-A4D1-CEB5DA8872B6}" srcOrd="0" destOrd="0" presId="urn:microsoft.com/office/officeart/2005/8/layout/pList1"/>
    <dgm:cxn modelId="{47C55830-0608-4780-BB9F-B05F4BF91E3E}" type="presOf" srcId="{02B89F65-EC3B-4F16-93A3-6A9320434305}" destId="{715C2CB3-19A3-4430-84EB-D428249A4366}" srcOrd="0" destOrd="0" presId="urn:microsoft.com/office/officeart/2005/8/layout/pList1"/>
    <dgm:cxn modelId="{1BC0B735-7D4D-482C-A428-DF07BA2AD67D}" srcId="{5AD95F9D-6AAE-4392-855E-2D106388921E}" destId="{67164639-6362-4C14-997F-0C7ED796280E}" srcOrd="17" destOrd="0" parTransId="{BD91425F-EF01-4C59-85ED-FD4731007EC0}" sibTransId="{9898051C-74F4-4C31-9410-8DBFC60D2B34}"/>
    <dgm:cxn modelId="{F002CF36-9D0E-4163-9FB0-244911863320}" type="presOf" srcId="{38DFA8A6-3E73-4F0A-B2AE-CAACD886CA6B}" destId="{8634152B-EE0A-49DB-81FD-CEEA0D1A4A9E}" srcOrd="0" destOrd="0" presId="urn:microsoft.com/office/officeart/2005/8/layout/pList1"/>
    <dgm:cxn modelId="{641C2238-1C84-49A6-8468-537AE895D81D}" srcId="{5AD95F9D-6AAE-4392-855E-2D106388921E}" destId="{A910C68C-6033-49CD-AE64-124669C65761}" srcOrd="31" destOrd="0" parTransId="{961268BA-78DE-4A63-A15C-5C1936C79CE6}" sibTransId="{61691AF7-3B06-4C26-A361-4FFC02E4A500}"/>
    <dgm:cxn modelId="{85F3F439-3ECE-42E1-AE36-CE3812332E8B}" type="presOf" srcId="{6E32E63A-325F-4CF9-BDDC-51BFBCF6E7E2}" destId="{750BDED4-96E3-400A-A112-74A2DC0EC5BC}" srcOrd="0" destOrd="0" presId="urn:microsoft.com/office/officeart/2005/8/layout/pList1"/>
    <dgm:cxn modelId="{9F96983B-D98B-4867-AD47-8D6211E0673A}" type="presOf" srcId="{625AC909-A375-4ABD-906D-06A8F2B6B1BF}" destId="{A1433613-93F7-4FDE-AED5-29DE272AC21D}" srcOrd="0" destOrd="0" presId="urn:microsoft.com/office/officeart/2005/8/layout/pList1"/>
    <dgm:cxn modelId="{155B2A40-6FE9-404C-B010-18CE90113BAB}" type="presOf" srcId="{2FEBD607-2998-4DF8-BEB4-E245E8A64C03}" destId="{D4F83107-86C0-4B4A-870F-9DDA8B02095D}" srcOrd="0" destOrd="0" presId="urn:microsoft.com/office/officeart/2005/8/layout/pList1"/>
    <dgm:cxn modelId="{B7BE7B5F-6966-49E9-9229-287F7D33B730}" type="presOf" srcId="{AACE81D7-5D37-4C09-AD27-275776E45F26}" destId="{DE1FBEA7-AFA1-4BD2-A4E4-370B1A6FD774}" srcOrd="0" destOrd="0" presId="urn:microsoft.com/office/officeart/2005/8/layout/pList1"/>
    <dgm:cxn modelId="{5DF45D63-03B3-4AD6-985D-CB1279B070A1}" srcId="{5AD95F9D-6AAE-4392-855E-2D106388921E}" destId="{A238B73F-5450-4C47-AA93-070572BB1739}" srcOrd="29" destOrd="0" parTransId="{19FC2B1F-CDF0-45E5-91C8-51AFDFDE50FC}" sibTransId="{7640D504-7FE6-4CEB-A464-533AB71FFE0B}"/>
    <dgm:cxn modelId="{C017DA65-1AD3-47A7-AE24-6EF0673111F7}" srcId="{5AD95F9D-6AAE-4392-855E-2D106388921E}" destId="{56A60EF6-366D-4D41-8DDF-98F2AA6EA785}" srcOrd="22" destOrd="0" parTransId="{2BA141E2-9A08-4A18-AD0C-45664CA65862}" sibTransId="{CCE9D07E-91F7-4E07-AB48-3610D48EF442}"/>
    <dgm:cxn modelId="{12942747-EB3D-48B8-8833-B1F95E507645}" type="presOf" srcId="{BA8F7E78-8E5C-47AF-B0A7-2747A49DDABC}" destId="{0E08243E-B9C8-413B-A5F5-3B618964DD44}" srcOrd="0" destOrd="0" presId="urn:microsoft.com/office/officeart/2005/8/layout/pList1"/>
    <dgm:cxn modelId="{2A1F2849-9616-4E07-A2BD-6CB5D043D577}" srcId="{5AD95F9D-6AAE-4392-855E-2D106388921E}" destId="{EDAE2321-3AEF-4DC3-86AF-467F9932EC7F}" srcOrd="26" destOrd="0" parTransId="{302D53AE-AC78-4ED0-9D13-9524DA33C216}" sibTransId="{2CABB5ED-F650-4DB4-A29D-3C29639292AB}"/>
    <dgm:cxn modelId="{A2D8B26A-06F5-4FFB-A7BF-EF902D8C4EAA}" srcId="{5AD95F9D-6AAE-4392-855E-2D106388921E}" destId="{21D198FD-2C56-46FB-A066-FE3D4773F542}" srcOrd="15" destOrd="0" parTransId="{2DD9DF93-DE84-4B51-91B1-43D05DE47746}" sibTransId="{69EFAE2E-24B1-4475-89B9-3CB73960B806}"/>
    <dgm:cxn modelId="{51B6D16B-BD67-471A-935C-5046D3C87DED}" type="presOf" srcId="{56A60EF6-366D-4D41-8DDF-98F2AA6EA785}" destId="{E1BAEE84-CEF2-4C01-B855-93F2B47285C4}" srcOrd="0" destOrd="0" presId="urn:microsoft.com/office/officeart/2005/8/layout/pList1"/>
    <dgm:cxn modelId="{45D9716C-C12C-4DC4-9567-04A560DA1864}" type="presOf" srcId="{5AD95F9D-6AAE-4392-855E-2D106388921E}" destId="{3740B8C5-C93B-4D3D-B311-8DF85818899D}" srcOrd="0" destOrd="0" presId="urn:microsoft.com/office/officeart/2005/8/layout/pList1"/>
    <dgm:cxn modelId="{1CD31E4E-1423-4ECF-AB31-122665990A75}" type="presOf" srcId="{1E6A0730-1C5E-4162-B370-80729A95B975}" destId="{BCC63E54-23A8-4E7F-BEA1-3DC6AE4E3E22}" srcOrd="0" destOrd="0" presId="urn:microsoft.com/office/officeart/2005/8/layout/pList1"/>
    <dgm:cxn modelId="{4A1A214E-27A8-4F42-A041-1447DEF8DA76}" type="presOf" srcId="{A31448DC-D76E-4B31-8EC3-D53681009DA6}" destId="{8FB59639-91CC-40E6-A770-17CECE0780C9}" srcOrd="0" destOrd="0" presId="urn:microsoft.com/office/officeart/2005/8/layout/pList1"/>
    <dgm:cxn modelId="{90A19C6E-0A9D-4044-BF1D-74B747AE68AE}" srcId="{5AD95F9D-6AAE-4392-855E-2D106388921E}" destId="{C1EE6D35-4B15-40AD-9845-625763281C50}" srcOrd="27" destOrd="0" parTransId="{3F91B00E-8014-489F-9823-7D519D884E18}" sibTransId="{8817C5A4-675F-46BE-A3AA-F890B0A58630}"/>
    <dgm:cxn modelId="{F753CA6E-92F0-4233-913A-C4943C876E3C}" type="presOf" srcId="{B77D09C3-5446-4088-8E37-B83FD3F0EAA8}" destId="{72AB72F1-42C8-4351-91FF-857E600DA4F9}" srcOrd="0" destOrd="0" presId="urn:microsoft.com/office/officeart/2005/8/layout/pList1"/>
    <dgm:cxn modelId="{001E4F6F-CC30-414F-8ED7-801CABF20553}" type="presOf" srcId="{CCE9D07E-91F7-4E07-AB48-3610D48EF442}" destId="{471ECC00-9166-4388-A838-7E3FC3D8089D}" srcOrd="0" destOrd="0" presId="urn:microsoft.com/office/officeart/2005/8/layout/pList1"/>
    <dgm:cxn modelId="{32CCA56F-EAA1-484F-80C3-B1CA5FE39041}" srcId="{5AD95F9D-6AAE-4392-855E-2D106388921E}" destId="{05FD2B4B-67E1-4B6B-83B8-2936D01A5794}" srcOrd="11" destOrd="0" parTransId="{73A7B74F-11C2-4F74-A013-C95C3997283E}" sibTransId="{1179CB6B-7306-4DC8-B099-434A62E885A1}"/>
    <dgm:cxn modelId="{1BF84250-A3CD-4C94-961F-C390975DD9C8}" type="presOf" srcId="{42AA5B1A-8CDB-4B7C-B2F7-89CDB589E2E2}" destId="{7AC11B16-9A06-4576-9A20-617A34848165}" srcOrd="0" destOrd="0" presId="urn:microsoft.com/office/officeart/2005/8/layout/pList1"/>
    <dgm:cxn modelId="{078AD550-D537-423F-8021-EC7EAE705C76}" type="presOf" srcId="{C9FB9DB3-9407-4BF7-B4AE-E862B0072656}" destId="{89601D39-B0CA-44F7-A1DC-8159310F7978}" srcOrd="0" destOrd="0" presId="urn:microsoft.com/office/officeart/2005/8/layout/pList1"/>
    <dgm:cxn modelId="{9F06AF73-191F-498F-842E-50ACD3ADB22C}" type="presOf" srcId="{41D128AE-4806-4ABD-BF58-4FC9BA396C85}" destId="{F54676CA-B49B-4B8B-8546-98919FF04E8C}" srcOrd="0" destOrd="0" presId="urn:microsoft.com/office/officeart/2005/8/layout/pList1"/>
    <dgm:cxn modelId="{3D498C54-769D-44BE-9825-D94D16019B8B}" srcId="{5AD95F9D-6AAE-4392-855E-2D106388921E}" destId="{AACE81D7-5D37-4C09-AD27-275776E45F26}" srcOrd="6" destOrd="0" parTransId="{0F8D916C-8B13-44F8-A935-A829840F99FF}" sibTransId="{B1A0E86E-1CCC-4045-8898-7A5295053974}"/>
    <dgm:cxn modelId="{CAF9DE54-B44B-4009-BE22-2DF5D76ACFDE}" type="presOf" srcId="{A26451C7-07D8-4444-9B46-149B9B26D6AB}" destId="{BD5ABDC4-91B1-4C19-A451-C37DF3FE1719}" srcOrd="0" destOrd="0" presId="urn:microsoft.com/office/officeart/2005/8/layout/pList1"/>
    <dgm:cxn modelId="{68D39775-A1F6-4468-BDB0-D0962D114026}" type="presOf" srcId="{A0E1A79F-C7F0-4307-B738-95C3041319A2}" destId="{EF223F19-1C9F-41A5-BD8A-C8A89600A48B}" srcOrd="0" destOrd="0" presId="urn:microsoft.com/office/officeart/2005/8/layout/pList1"/>
    <dgm:cxn modelId="{81177676-C287-4597-9614-364C0985B7B2}" type="presOf" srcId="{67164639-6362-4C14-997F-0C7ED796280E}" destId="{E8E37141-5210-41D7-8514-9BE0C4FF160E}" srcOrd="0" destOrd="0" presId="urn:microsoft.com/office/officeart/2005/8/layout/pList1"/>
    <dgm:cxn modelId="{158C8177-9FE2-4C40-A0D6-23F5D05D7B6F}" type="presOf" srcId="{7640D504-7FE6-4CEB-A464-533AB71FFE0B}" destId="{A3527221-4954-4320-8882-94897550DE08}" srcOrd="0" destOrd="0" presId="urn:microsoft.com/office/officeart/2005/8/layout/pList1"/>
    <dgm:cxn modelId="{14259257-458D-4C8E-BDD4-20C21EAC67BF}" type="presOf" srcId="{4C53BFCE-E01D-4107-AB2F-934F83494986}" destId="{3A7AE37D-727F-4572-AE5E-3A4BC27BB934}" srcOrd="0" destOrd="0" presId="urn:microsoft.com/office/officeart/2005/8/layout/pList1"/>
    <dgm:cxn modelId="{CB220B5A-4299-4BB9-8A87-EF3EC2630760}" type="presOf" srcId="{54D0C18C-C546-48BC-B4FB-056278AE9475}" destId="{A013A95A-09A1-45E5-ADBF-EDC4DEA82E91}" srcOrd="0" destOrd="0" presId="urn:microsoft.com/office/officeart/2005/8/layout/pList1"/>
    <dgm:cxn modelId="{FEC0467A-596A-4AFE-831E-D0F02AB4DA8A}" type="presOf" srcId="{A910C68C-6033-49CD-AE64-124669C65761}" destId="{5DBB6651-931B-4CEE-A363-57BF97246E29}" srcOrd="0" destOrd="0" presId="urn:microsoft.com/office/officeart/2005/8/layout/pList1"/>
    <dgm:cxn modelId="{4AA04E5A-8CD0-4EF7-B066-D83547949F2A}" type="presOf" srcId="{55247479-CDE3-44FD-9F47-0EF6D1EBED9E}" destId="{41716A7D-C75B-4C30-811B-469317B32846}" srcOrd="0" destOrd="0" presId="urn:microsoft.com/office/officeart/2005/8/layout/pList1"/>
    <dgm:cxn modelId="{0A9BF15A-56C8-453C-9B3D-12E68CDE80A8}" srcId="{5AD95F9D-6AAE-4392-855E-2D106388921E}" destId="{42AA5B1A-8CDB-4B7C-B2F7-89CDB589E2E2}" srcOrd="32" destOrd="0" parTransId="{5D3FAF25-3477-4B51-87B7-452D475AC1C8}" sibTransId="{EE1B0B03-3B8B-4FB7-904C-18619A0CE2F0}"/>
    <dgm:cxn modelId="{1D51C97D-1F40-4190-B244-A5C712E6486F}" srcId="{5AD95F9D-6AAE-4392-855E-2D106388921E}" destId="{906F2B02-0F29-48CA-9B3E-2DB2F52C9580}" srcOrd="8" destOrd="0" parTransId="{C4304838-95F7-46A3-A18D-22A6978F0B7B}" sibTransId="{5A829E05-A57B-4FDD-B87A-E2858E68CC27}"/>
    <dgm:cxn modelId="{8A4CC87E-E179-4F0B-870B-89E01C3537DC}" srcId="{5AD95F9D-6AAE-4392-855E-2D106388921E}" destId="{97845EF8-F02D-419D-AD47-EFDF21D0208A}" srcOrd="3" destOrd="0" parTransId="{C065E6BC-072F-4270-A25F-8B91A517DECB}" sibTransId="{B77D09C3-5446-4088-8E37-B83FD3F0EAA8}"/>
    <dgm:cxn modelId="{D96A6D7F-C285-4912-9A44-CC41613EC026}" srcId="{5AD95F9D-6AAE-4392-855E-2D106388921E}" destId="{A5135C74-7F46-4D86-A085-76F94483D058}" srcOrd="28" destOrd="0" parTransId="{2D5B76E2-1917-40D7-90FA-AC530734451B}" sibTransId="{14C35976-305B-4EF4-A200-4AA18D1B8FE6}"/>
    <dgm:cxn modelId="{02F59780-0BF7-438D-B957-D6D78408822E}" type="presOf" srcId="{A431D4B7-4A0E-4966-BC03-1719065E6DF9}" destId="{9DCCE308-E2BC-4879-B547-E35AD5DC19EB}" srcOrd="0" destOrd="0" presId="urn:microsoft.com/office/officeart/2005/8/layout/pList1"/>
    <dgm:cxn modelId="{7D0E5481-C28E-485C-A8B6-4424E48D603F}" type="presOf" srcId="{C1EE6D35-4B15-40AD-9845-625763281C50}" destId="{41E44789-AC70-4E10-8A78-F9820775D228}" srcOrd="0" destOrd="0" presId="urn:microsoft.com/office/officeart/2005/8/layout/pList1"/>
    <dgm:cxn modelId="{0084AC82-54A5-494F-9CEC-C66A4CB6EB80}" srcId="{5AD95F9D-6AAE-4392-855E-2D106388921E}" destId="{BA8F7E78-8E5C-47AF-B0A7-2747A49DDABC}" srcOrd="9" destOrd="0" parTransId="{D3729EB9-49C2-4B72-A8FE-304AB84DFDC0}" sibTransId="{55247479-CDE3-44FD-9F47-0EF6D1EBED9E}"/>
    <dgm:cxn modelId="{342FD783-AF02-48F4-9CDE-BB522035C892}" srcId="{5AD95F9D-6AAE-4392-855E-2D106388921E}" destId="{A31448DC-D76E-4B31-8EC3-D53681009DA6}" srcOrd="16" destOrd="0" parTransId="{927A56CD-A622-474C-877B-FB00207A430D}" sibTransId="{C423998C-900C-4C68-917C-CC98254510D5}"/>
    <dgm:cxn modelId="{61DDEB89-F5A3-4328-B6EB-43EA0919F389}" type="presOf" srcId="{0C657251-8819-44A5-BEC8-8C6B3845C879}" destId="{1E30481A-3483-42F7-B118-BD6B1C6BAE61}" srcOrd="0" destOrd="0" presId="urn:microsoft.com/office/officeart/2005/8/layout/pList1"/>
    <dgm:cxn modelId="{326D4D8B-3168-40F2-AAA5-68B2DA102538}" type="presOf" srcId="{B1A0E86E-1CCC-4045-8898-7A5295053974}" destId="{EAD0FE01-6B4C-43F0-A79A-F83EF5A6B2AF}" srcOrd="0" destOrd="0" presId="urn:microsoft.com/office/officeart/2005/8/layout/pList1"/>
    <dgm:cxn modelId="{EAF03491-9AC4-4F63-9296-AF3F7667EE41}" type="presOf" srcId="{871DD4AF-DB74-4EB6-BA8C-848C0AE52034}" destId="{633CA545-617F-4504-BEAC-78BFECE52AF3}" srcOrd="0" destOrd="0" presId="urn:microsoft.com/office/officeart/2005/8/layout/pList1"/>
    <dgm:cxn modelId="{8AB2EB96-50DC-482C-9A61-7B55686D0DF7}" type="presOf" srcId="{14C35976-305B-4EF4-A200-4AA18D1B8FE6}" destId="{3285C254-A1F5-4DD1-8247-A07A4B70D7A4}" srcOrd="0" destOrd="0" presId="urn:microsoft.com/office/officeart/2005/8/layout/pList1"/>
    <dgm:cxn modelId="{9B81DD99-3489-40A2-911C-63BE6C001A2D}" srcId="{5AD95F9D-6AAE-4392-855E-2D106388921E}" destId="{3B98E167-C3C4-484A-9CDD-4ABCB5EDE884}" srcOrd="10" destOrd="0" parTransId="{2C6315DC-C5F8-439A-A61E-69A1A64A69E6}" sibTransId="{08B8529E-F95F-438C-A2DA-C7FDB1DD7601}"/>
    <dgm:cxn modelId="{658B9F9B-CA24-45EE-9188-3BDF15FD4A40}" srcId="{5AD95F9D-6AAE-4392-855E-2D106388921E}" destId="{F3CF58EB-FE7F-412B-A666-6211D43B2882}" srcOrd="35" destOrd="0" parTransId="{E958DC95-AFA3-4799-BA02-8C2F38EC23EA}" sibTransId="{DF33F778-8FD6-4597-9022-87BEFF0A21A1}"/>
    <dgm:cxn modelId="{BBB5AC9B-A6CA-4B64-8F61-1877A02CC609}" type="presOf" srcId="{A238B73F-5450-4C47-AA93-070572BB1739}" destId="{04C2C49D-9736-4FF6-9C68-584F70B50A92}" srcOrd="0" destOrd="0" presId="urn:microsoft.com/office/officeart/2005/8/layout/pList1"/>
    <dgm:cxn modelId="{350A629E-B105-4EEB-821F-6789CB26FDC8}" type="presOf" srcId="{1179CB6B-7306-4DC8-B099-434A62E885A1}" destId="{853A5CA8-A039-42DA-B0D6-148C00404F00}" srcOrd="0" destOrd="0" presId="urn:microsoft.com/office/officeart/2005/8/layout/pList1"/>
    <dgm:cxn modelId="{30C9809F-64EE-4982-897A-12B6076097EF}" type="presOf" srcId="{07A3F933-2646-4F96-8BB7-7B6B5FDED309}" destId="{16B4EAF7-54C6-4365-A131-69A72784E32D}" srcOrd="0" destOrd="0" presId="urn:microsoft.com/office/officeart/2005/8/layout/pList1"/>
    <dgm:cxn modelId="{0F2AA29F-5149-494B-8B19-FBE8C885BA14}" type="presOf" srcId="{7A64DA87-250A-4F28-B913-81B6B2EB3250}" destId="{4BDB609C-1A01-4042-8038-5DCF7F77116B}" srcOrd="0" destOrd="0" presId="urn:microsoft.com/office/officeart/2005/8/layout/pList1"/>
    <dgm:cxn modelId="{17BBE2A0-63C2-40D2-82A4-9D223EF22315}" type="presOf" srcId="{F3CF58EB-FE7F-412B-A666-6211D43B2882}" destId="{4DC0C0DE-8E33-4A00-8A27-BA2F2C0F00E7}" srcOrd="0" destOrd="0" presId="urn:microsoft.com/office/officeart/2005/8/layout/pList1"/>
    <dgm:cxn modelId="{92CE96A3-B023-4C0E-8670-EECCEC0CDE5C}" srcId="{5AD95F9D-6AAE-4392-855E-2D106388921E}" destId="{7A64DA87-250A-4F28-B913-81B6B2EB3250}" srcOrd="33" destOrd="0" parTransId="{7A3E4E6C-6FDC-4C62-9712-7658A11233C4}" sibTransId="{A0E1A79F-C7F0-4307-B738-95C3041319A2}"/>
    <dgm:cxn modelId="{910BECA3-2F4E-4AC2-B3B1-B4A71CDC9C1A}" type="presOf" srcId="{97845EF8-F02D-419D-AD47-EFDF21D0208A}" destId="{7FF41539-2829-4BBA-A328-B32CE6FD70A3}" srcOrd="0" destOrd="0" presId="urn:microsoft.com/office/officeart/2005/8/layout/pList1"/>
    <dgm:cxn modelId="{B08894A4-E2D6-4A6E-898D-33EF9B43B6E6}" srcId="{5AD95F9D-6AAE-4392-855E-2D106388921E}" destId="{9B876358-1C3D-4B7D-80B4-1D6C5FD65A71}" srcOrd="21" destOrd="0" parTransId="{2FA80024-C4A5-4BD1-B968-4C24FC0F12E3}" sibTransId="{38DFA8A6-3E73-4F0A-B2AE-CAACD886CA6B}"/>
    <dgm:cxn modelId="{A9663CA7-D65F-459D-AA25-92B19C5403E1}" srcId="{5AD95F9D-6AAE-4392-855E-2D106388921E}" destId="{6E32E63A-325F-4CF9-BDDC-51BFBCF6E7E2}" srcOrd="4" destOrd="0" parTransId="{CD77ABBE-F0C6-460A-866A-6FF38CFA237A}" sibTransId="{02B89F65-EC3B-4F16-93A3-6A9320434305}"/>
    <dgm:cxn modelId="{FE0819A8-BC3B-4DD2-8C39-624D3C86329F}" type="presOf" srcId="{3B98E167-C3C4-484A-9CDD-4ABCB5EDE884}" destId="{B8843C4D-B09E-4061-8CFA-9A41D1B75E71}" srcOrd="0" destOrd="0" presId="urn:microsoft.com/office/officeart/2005/8/layout/pList1"/>
    <dgm:cxn modelId="{467BADA8-0D47-4C2E-A390-7852ECCF76C3}" type="presOf" srcId="{C49C5A47-5DFB-4EB0-82C2-43EB57A7B8FA}" destId="{7ADE9473-FF28-4413-B392-6DD5BE28C075}" srcOrd="0" destOrd="0" presId="urn:microsoft.com/office/officeart/2005/8/layout/pList1"/>
    <dgm:cxn modelId="{E5A10FA9-13B3-49AC-AB81-58579F16F208}" srcId="{5AD95F9D-6AAE-4392-855E-2D106388921E}" destId="{4C53BFCE-E01D-4107-AB2F-934F83494986}" srcOrd="25" destOrd="0" parTransId="{0BA48099-D331-4392-92F1-8C808963B683}" sibTransId="{1E20D833-F5C8-4871-843B-0A6F94745386}"/>
    <dgm:cxn modelId="{ED67A0AA-E5E6-40B7-9B1B-A3EFD851A107}" type="presOf" srcId="{4FB12FC7-2CD4-48E7-942F-D9C6EE6216E3}" destId="{6381A15F-9DDD-44F7-BAA3-27E597967735}" srcOrd="0" destOrd="0" presId="urn:microsoft.com/office/officeart/2005/8/layout/pList1"/>
    <dgm:cxn modelId="{21A25AAD-D5C2-4647-8C97-9229370C807C}" type="presOf" srcId="{5A829E05-A57B-4FDD-B87A-E2858E68CC27}" destId="{98D688F1-3D2F-48EC-A84B-BC46A93489FA}" srcOrd="0" destOrd="0" presId="urn:microsoft.com/office/officeart/2005/8/layout/pList1"/>
    <dgm:cxn modelId="{846B7DB3-D3BD-40F9-8426-B15C57353C61}" srcId="{5AD95F9D-6AAE-4392-855E-2D106388921E}" destId="{871DD4AF-DB74-4EB6-BA8C-848C0AE52034}" srcOrd="24" destOrd="0" parTransId="{FAE0A662-533A-4BC1-AD6B-A0848713168D}" sibTransId="{02A6893D-5043-4ABD-B4B4-BB719777DA06}"/>
    <dgm:cxn modelId="{26E4C7B4-7F9D-4434-BC4F-5E1961BF04D9}" type="presOf" srcId="{05FD2B4B-67E1-4B6B-83B8-2936D01A5794}" destId="{5FDFBB85-3A35-484E-A649-8744C8430A56}" srcOrd="0" destOrd="0" presId="urn:microsoft.com/office/officeart/2005/8/layout/pList1"/>
    <dgm:cxn modelId="{EA3E7DB9-48F4-4D92-9FB6-EE1C797262D7}" srcId="{5AD95F9D-6AAE-4392-855E-2D106388921E}" destId="{1E6A0730-1C5E-4162-B370-80729A95B975}" srcOrd="0" destOrd="0" parTransId="{F1FB9DA5-439C-47D5-A19C-D05260978B9E}" sibTransId="{8EB52B41-C850-49CC-992A-0331D34E5444}"/>
    <dgm:cxn modelId="{0BE1BDBB-AAFE-4A0E-9B6E-B22D2A79726A}" type="presOf" srcId="{AE76CA9F-359C-40D9-96C7-7C5FBB330775}" destId="{E8C43336-2782-4077-8846-82A962D5FBE7}" srcOrd="0" destOrd="0" presId="urn:microsoft.com/office/officeart/2005/8/layout/pList1"/>
    <dgm:cxn modelId="{5EA0F7BD-89BD-48C3-A9FB-D8EA561427A4}" type="presOf" srcId="{8817C5A4-675F-46BE-A3AA-F890B0A58630}" destId="{9D00A6E5-333B-4F13-BEBA-331E29384799}" srcOrd="0" destOrd="0" presId="urn:microsoft.com/office/officeart/2005/8/layout/pList1"/>
    <dgm:cxn modelId="{7E28E9BF-46C4-4F38-BD9A-77E7E3B8F521}" type="presOf" srcId="{1343CA18-32BB-47F9-ABC2-CB9135EA5C07}" destId="{79902D60-8A85-4EFC-BE3B-82505B3B65BC}" srcOrd="0" destOrd="0" presId="urn:microsoft.com/office/officeart/2005/8/layout/pList1"/>
    <dgm:cxn modelId="{AB1F14C6-D07E-4DC0-9221-7CB87C64FC2A}" type="presOf" srcId="{1F0219D0-3683-43D9-BCB2-CB913F51C9F4}" destId="{41AD75F3-6659-45E0-9F72-332F295D64D3}" srcOrd="0" destOrd="0" presId="urn:microsoft.com/office/officeart/2005/8/layout/pList1"/>
    <dgm:cxn modelId="{96317CC7-65A7-4171-8FEE-8C017EE5AF7F}" srcId="{5AD95F9D-6AAE-4392-855E-2D106388921E}" destId="{AE76CA9F-359C-40D9-96C7-7C5FBB330775}" srcOrd="30" destOrd="0" parTransId="{76632C07-96C3-4CFD-89B2-9AD47260DBA3}" sibTransId="{41D128AE-4806-4ABD-BF58-4FC9BA396C85}"/>
    <dgm:cxn modelId="{BDBE09CD-605C-4D24-8B5D-FF2B2AAEDD53}" srcId="{5AD95F9D-6AAE-4392-855E-2D106388921E}" destId="{C9FB9DB3-9407-4BF7-B4AE-E862B0072656}" srcOrd="13" destOrd="0" parTransId="{00BDE4EC-8A74-40A7-A407-2347AC4BB33F}" sibTransId="{0C657251-8819-44A5-BEC8-8C6B3845C879}"/>
    <dgm:cxn modelId="{A36FA0CF-B1C0-44CF-9170-F39A70E7E0D6}" type="presOf" srcId="{9B876358-1C3D-4B7D-80B4-1D6C5FD65A71}" destId="{1C596E2C-BAF4-461E-8692-CFE0A9EFC0D7}" srcOrd="0" destOrd="0" presId="urn:microsoft.com/office/officeart/2005/8/layout/pList1"/>
    <dgm:cxn modelId="{431223D1-6DCE-4A2E-BA57-11417B814295}" srcId="{5AD95F9D-6AAE-4392-855E-2D106388921E}" destId="{CBB3BFB0-C380-4775-AD7B-CA4B283CD687}" srcOrd="19" destOrd="0" parTransId="{FD95B747-9A34-4433-AF25-898D05E1654C}" sibTransId="{2FEBD607-2998-4DF8-BEB4-E245E8A64C03}"/>
    <dgm:cxn modelId="{5F3F04D6-DE3A-47EB-8AFB-4760153AA0DB}" type="presOf" srcId="{08B8529E-F95F-438C-A2DA-C7FDB1DD7601}" destId="{6F5BF863-C7A1-4107-90A3-7F7AEA5746AC}" srcOrd="0" destOrd="0" presId="urn:microsoft.com/office/officeart/2005/8/layout/pList1"/>
    <dgm:cxn modelId="{EB2948D7-BDEC-41E2-9EC1-B495C96D403E}" srcId="{5AD95F9D-6AAE-4392-855E-2D106388921E}" destId="{BC460944-5BBD-414A-8B3D-25E66FC631B0}" srcOrd="1" destOrd="0" parTransId="{F2402395-DFD9-4218-8AF7-9768B10844D5}" sibTransId="{C49C5A47-5DFB-4EB0-82C2-43EB57A7B8FA}"/>
    <dgm:cxn modelId="{3285F5DA-1DCB-4BFD-A0D1-0E02C0E28BF8}" type="presOf" srcId="{59835E83-D19B-4285-BA28-C1AABDFDAA52}" destId="{B56BF838-91B4-4542-BBBD-7EB44F93B9E2}" srcOrd="0" destOrd="0" presId="urn:microsoft.com/office/officeart/2005/8/layout/pList1"/>
    <dgm:cxn modelId="{E7EFE7DB-5E2F-4CCF-9986-B09D9FDF7BDB}" type="presOf" srcId="{98F70542-53A8-4B8B-A861-3C76341D6BC1}" destId="{8A46F35B-DF02-472E-AE6B-77311EF9BD38}" srcOrd="0" destOrd="0" presId="urn:microsoft.com/office/officeart/2005/8/layout/pList1"/>
    <dgm:cxn modelId="{E9FC5CE2-2353-45E1-8818-067E1207396F}" type="presOf" srcId="{9D32115D-3637-4AAF-B293-8DEE7BF702F6}" destId="{21358F5D-ACF0-4692-8DEB-4806367931FE}" srcOrd="0" destOrd="0" presId="urn:microsoft.com/office/officeart/2005/8/layout/pList1"/>
    <dgm:cxn modelId="{079CECE2-06E0-4272-84AF-F338A0653094}" srcId="{5AD95F9D-6AAE-4392-855E-2D106388921E}" destId="{0A8FA605-67C0-46E3-A6C0-42EC16C4A99A}" srcOrd="18" destOrd="0" parTransId="{526D13C1-A57C-406D-9AC1-08005C92C072}" sibTransId="{1F0219D0-3683-43D9-BCB2-CB913F51C9F4}"/>
    <dgm:cxn modelId="{F17DFBE5-2DFD-4716-8759-0109198EEF91}" type="presOf" srcId="{0A8FA605-67C0-46E3-A6C0-42EC16C4A99A}" destId="{DD8E0486-D120-4D14-8506-AB80B8C1F452}" srcOrd="0" destOrd="0" presId="urn:microsoft.com/office/officeart/2005/8/layout/pList1"/>
    <dgm:cxn modelId="{36CEC8E6-E1CE-409C-9D4D-18A0DB7DDD28}" type="presOf" srcId="{EDAE2321-3AEF-4DC3-86AF-467F9932EC7F}" destId="{7E900B70-B0BA-46A4-A9DE-EE537B9F2030}" srcOrd="0" destOrd="0" presId="urn:microsoft.com/office/officeart/2005/8/layout/pList1"/>
    <dgm:cxn modelId="{705635E7-5C3D-4384-A67E-AAC82E8CB0AB}" srcId="{5AD95F9D-6AAE-4392-855E-2D106388921E}" destId="{A6521CC0-CC3C-40F4-BBCF-CF751D020472}" srcOrd="20" destOrd="0" parTransId="{A862CE2E-75E0-4446-9DA8-F4F5C3117031}" sibTransId="{F133A64B-F475-4779-9505-B352782D82EF}"/>
    <dgm:cxn modelId="{2D9BA9EC-47F6-48B6-9D59-5F9DFC32A387}" type="presOf" srcId="{906F2B02-0F29-48CA-9B3E-2DB2F52C9580}" destId="{CBC90804-296C-40E2-9AFD-8F082DEDFEA3}" srcOrd="0" destOrd="0" presId="urn:microsoft.com/office/officeart/2005/8/layout/pList1"/>
    <dgm:cxn modelId="{ED2A83ED-86D1-4F2F-912A-530C7C99AF02}" type="presOf" srcId="{A6521CC0-CC3C-40F4-BBCF-CF751D020472}" destId="{ABA64AC9-FA49-4DCB-B193-D370CCF131F2}" srcOrd="0" destOrd="0" presId="urn:microsoft.com/office/officeart/2005/8/layout/pList1"/>
    <dgm:cxn modelId="{545B69EE-2453-4E9A-8933-32159DCF3F99}" type="presOf" srcId="{2CABB5ED-F650-4DB4-A29D-3C29639292AB}" destId="{0F524DCA-79B4-4790-813E-8FFD1A2DC6A9}" srcOrd="0" destOrd="0" presId="urn:microsoft.com/office/officeart/2005/8/layout/pList1"/>
    <dgm:cxn modelId="{26AA6EF2-DDFA-4407-A5E2-6B45EFF3647E}" srcId="{5AD95F9D-6AAE-4392-855E-2D106388921E}" destId="{59835E83-D19B-4285-BA28-C1AABDFDAA52}" srcOrd="7" destOrd="0" parTransId="{CE06EB0C-94F9-43C3-86C0-B4EE006444B9}" sibTransId="{A431D4B7-4A0E-4966-BC03-1719065E6DF9}"/>
    <dgm:cxn modelId="{54F6F5F5-865B-4785-A7F6-5536AE4B3E96}" type="presOf" srcId="{7DBFC4A3-3D20-4786-B8D8-03EC35D6BFFD}" destId="{6DC6A9C3-96C5-4C65-A8B9-D2BCB8502626}" srcOrd="0" destOrd="0" presId="urn:microsoft.com/office/officeart/2005/8/layout/pList1"/>
    <dgm:cxn modelId="{557F27F8-BD71-4940-A513-18F3459237A5}" type="presOf" srcId="{69EFAE2E-24B1-4475-89B9-3CB73960B806}" destId="{90FD261D-D17B-4158-81EB-6784D469E0A8}" srcOrd="0" destOrd="0" presId="urn:microsoft.com/office/officeart/2005/8/layout/pList1"/>
    <dgm:cxn modelId="{733624FA-7A73-4115-9C3D-B30227132AD3}" type="presOf" srcId="{F133A64B-F475-4779-9505-B352782D82EF}" destId="{5ECA2171-2F35-45AB-B3D9-7FDF91A3CE20}" srcOrd="0" destOrd="0" presId="urn:microsoft.com/office/officeart/2005/8/layout/pList1"/>
    <dgm:cxn modelId="{35D195FA-42B8-41CE-B60E-EB1396192248}" type="presOf" srcId="{C423998C-900C-4C68-917C-CC98254510D5}" destId="{4A24D135-2600-406A-82A3-54F69BA06BC3}" srcOrd="0" destOrd="0" presId="urn:microsoft.com/office/officeart/2005/8/layout/pList1"/>
    <dgm:cxn modelId="{AB1630DD-8B32-4691-BD2A-74D8E0C6D561}" type="presParOf" srcId="{3740B8C5-C93B-4D3D-B311-8DF85818899D}" destId="{C91FDF3F-C714-4F00-A04B-BE00A09484D7}" srcOrd="0" destOrd="0" presId="urn:microsoft.com/office/officeart/2005/8/layout/pList1"/>
    <dgm:cxn modelId="{5FE80E64-1C2E-4292-B07C-061805569423}" type="presParOf" srcId="{C91FDF3F-C714-4F00-A04B-BE00A09484D7}" destId="{64589729-D764-44B1-8D54-204D7383FB67}" srcOrd="0" destOrd="0" presId="urn:microsoft.com/office/officeart/2005/8/layout/pList1"/>
    <dgm:cxn modelId="{DC1189A0-542D-455D-BF95-454B80A1B981}" type="presParOf" srcId="{C91FDF3F-C714-4F00-A04B-BE00A09484D7}" destId="{BCC63E54-23A8-4E7F-BEA1-3DC6AE4E3E22}" srcOrd="1" destOrd="0" presId="urn:microsoft.com/office/officeart/2005/8/layout/pList1"/>
    <dgm:cxn modelId="{CD723B8C-AD23-4640-A71F-FD616D6FAAFC}" type="presParOf" srcId="{3740B8C5-C93B-4D3D-B311-8DF85818899D}" destId="{ADFB6ABF-1C6A-4B40-8D39-EAD0E59BFCAF}" srcOrd="1" destOrd="0" presId="urn:microsoft.com/office/officeart/2005/8/layout/pList1"/>
    <dgm:cxn modelId="{06497E12-8855-4A9A-B92B-E8E47DE13627}" type="presParOf" srcId="{3740B8C5-C93B-4D3D-B311-8DF85818899D}" destId="{1741498E-575B-4CFE-9BCC-0A77EAF7742C}" srcOrd="2" destOrd="0" presId="urn:microsoft.com/office/officeart/2005/8/layout/pList1"/>
    <dgm:cxn modelId="{ECE894FD-F9A9-477F-8B53-269CDA515525}" type="presParOf" srcId="{1741498E-575B-4CFE-9BCC-0A77EAF7742C}" destId="{DC7E8DB2-5F2B-43C5-8500-B74455D9FE1E}" srcOrd="0" destOrd="0" presId="urn:microsoft.com/office/officeart/2005/8/layout/pList1"/>
    <dgm:cxn modelId="{78482B20-6BC0-47BB-B11B-0A3222FBA450}" type="presParOf" srcId="{1741498E-575B-4CFE-9BCC-0A77EAF7742C}" destId="{C1F61A27-B4FC-4803-8B9F-0155B84F2D91}" srcOrd="1" destOrd="0" presId="urn:microsoft.com/office/officeart/2005/8/layout/pList1"/>
    <dgm:cxn modelId="{C0FCACFB-5877-4E95-83C9-253059D7E709}" type="presParOf" srcId="{3740B8C5-C93B-4D3D-B311-8DF85818899D}" destId="{7ADE9473-FF28-4413-B392-6DD5BE28C075}" srcOrd="3" destOrd="0" presId="urn:microsoft.com/office/officeart/2005/8/layout/pList1"/>
    <dgm:cxn modelId="{6A45AF54-EA57-40E0-B0AB-287739DC07DA}" type="presParOf" srcId="{3740B8C5-C93B-4D3D-B311-8DF85818899D}" destId="{CB318B52-8CC8-412A-8412-454E2B27F83B}" srcOrd="4" destOrd="0" presId="urn:microsoft.com/office/officeart/2005/8/layout/pList1"/>
    <dgm:cxn modelId="{0C8D4151-CFF6-4939-88FF-FC9466B3C036}" type="presParOf" srcId="{CB318B52-8CC8-412A-8412-454E2B27F83B}" destId="{45596A01-B149-4113-8520-8FF8E9B2D2E6}" srcOrd="0" destOrd="0" presId="urn:microsoft.com/office/officeart/2005/8/layout/pList1"/>
    <dgm:cxn modelId="{C1369253-C5AB-48B0-9901-2F3DF8A16070}" type="presParOf" srcId="{CB318B52-8CC8-412A-8412-454E2B27F83B}" destId="{A1433613-93F7-4FDE-AED5-29DE272AC21D}" srcOrd="1" destOrd="0" presId="urn:microsoft.com/office/officeart/2005/8/layout/pList1"/>
    <dgm:cxn modelId="{22691770-4F7B-479E-904A-DD7D7C8645F6}" type="presParOf" srcId="{3740B8C5-C93B-4D3D-B311-8DF85818899D}" destId="{79902D60-8A85-4EFC-BE3B-82505B3B65BC}" srcOrd="5" destOrd="0" presId="urn:microsoft.com/office/officeart/2005/8/layout/pList1"/>
    <dgm:cxn modelId="{65359EB1-647F-4DA7-A5C5-F2D1DD4CF0D3}" type="presParOf" srcId="{3740B8C5-C93B-4D3D-B311-8DF85818899D}" destId="{FE125B54-829D-491F-9725-ADD8CACF944D}" srcOrd="6" destOrd="0" presId="urn:microsoft.com/office/officeart/2005/8/layout/pList1"/>
    <dgm:cxn modelId="{4C3779C2-53B7-4B32-8818-9ABDCBAE1AD6}" type="presParOf" srcId="{FE125B54-829D-491F-9725-ADD8CACF944D}" destId="{6101F4C7-9A1A-48E4-9599-3A26004B72C7}" srcOrd="0" destOrd="0" presId="urn:microsoft.com/office/officeart/2005/8/layout/pList1"/>
    <dgm:cxn modelId="{0CDEFD2F-BC33-4BA6-8653-FE21B498E9C0}" type="presParOf" srcId="{FE125B54-829D-491F-9725-ADD8CACF944D}" destId="{7FF41539-2829-4BBA-A328-B32CE6FD70A3}" srcOrd="1" destOrd="0" presId="urn:microsoft.com/office/officeart/2005/8/layout/pList1"/>
    <dgm:cxn modelId="{64FB350F-A0CA-4D72-BDC5-7AFA43C2C363}" type="presParOf" srcId="{3740B8C5-C93B-4D3D-B311-8DF85818899D}" destId="{72AB72F1-42C8-4351-91FF-857E600DA4F9}" srcOrd="7" destOrd="0" presId="urn:microsoft.com/office/officeart/2005/8/layout/pList1"/>
    <dgm:cxn modelId="{7F83D136-6F44-4802-81B4-DE832EB8E745}" type="presParOf" srcId="{3740B8C5-C93B-4D3D-B311-8DF85818899D}" destId="{1630F1A9-B10D-4479-B5B5-87C7220C406D}" srcOrd="8" destOrd="0" presId="urn:microsoft.com/office/officeart/2005/8/layout/pList1"/>
    <dgm:cxn modelId="{C4D7B1F6-CE48-40F1-B70B-5C060785F1D7}" type="presParOf" srcId="{1630F1A9-B10D-4479-B5B5-87C7220C406D}" destId="{1F8D71BC-A050-47BA-BA4C-97A9B10AF9E1}" srcOrd="0" destOrd="0" presId="urn:microsoft.com/office/officeart/2005/8/layout/pList1"/>
    <dgm:cxn modelId="{99E6FD40-6282-44F6-96DF-E621E4320003}" type="presParOf" srcId="{1630F1A9-B10D-4479-B5B5-87C7220C406D}" destId="{750BDED4-96E3-400A-A112-74A2DC0EC5BC}" srcOrd="1" destOrd="0" presId="urn:microsoft.com/office/officeart/2005/8/layout/pList1"/>
    <dgm:cxn modelId="{3074C2EE-7BE4-414D-AD2E-D9D3D33A59C0}" type="presParOf" srcId="{3740B8C5-C93B-4D3D-B311-8DF85818899D}" destId="{715C2CB3-19A3-4430-84EB-D428249A4366}" srcOrd="9" destOrd="0" presId="urn:microsoft.com/office/officeart/2005/8/layout/pList1"/>
    <dgm:cxn modelId="{11E8F861-A2E4-4131-B9D9-D20EC12B9E22}" type="presParOf" srcId="{3740B8C5-C93B-4D3D-B311-8DF85818899D}" destId="{2E218579-AF74-4D65-97B4-B314B992BA7F}" srcOrd="10" destOrd="0" presId="urn:microsoft.com/office/officeart/2005/8/layout/pList1"/>
    <dgm:cxn modelId="{23DB8BA3-B95A-4B5C-AC72-048483943E7B}" type="presParOf" srcId="{2E218579-AF74-4D65-97B4-B314B992BA7F}" destId="{E2FE9D1B-9B32-49AD-8BB9-3B2B710F4198}" srcOrd="0" destOrd="0" presId="urn:microsoft.com/office/officeart/2005/8/layout/pList1"/>
    <dgm:cxn modelId="{34A125BA-BAB1-4268-8F20-5F3EC13E59F8}" type="presParOf" srcId="{2E218579-AF74-4D65-97B4-B314B992BA7F}" destId="{6DC6A9C3-96C5-4C65-A8B9-D2BCB8502626}" srcOrd="1" destOrd="0" presId="urn:microsoft.com/office/officeart/2005/8/layout/pList1"/>
    <dgm:cxn modelId="{26B579D6-D35A-444E-A16C-A2B12E07C59C}" type="presParOf" srcId="{3740B8C5-C93B-4D3D-B311-8DF85818899D}" destId="{1834D945-CAC2-498B-A4D1-CEB5DA8872B6}" srcOrd="11" destOrd="0" presId="urn:microsoft.com/office/officeart/2005/8/layout/pList1"/>
    <dgm:cxn modelId="{8D2EDEA1-CE9B-49DB-9FA1-2DF7E20AFE3D}" type="presParOf" srcId="{3740B8C5-C93B-4D3D-B311-8DF85818899D}" destId="{3376781A-F420-4404-A848-AEB6F901CBC7}" srcOrd="12" destOrd="0" presId="urn:microsoft.com/office/officeart/2005/8/layout/pList1"/>
    <dgm:cxn modelId="{D2E29A2B-3A67-436A-AA43-EBA8F2D07669}" type="presParOf" srcId="{3376781A-F420-4404-A848-AEB6F901CBC7}" destId="{01B22263-243E-4CE9-B467-CB2A07607957}" srcOrd="0" destOrd="0" presId="urn:microsoft.com/office/officeart/2005/8/layout/pList1"/>
    <dgm:cxn modelId="{1257C146-2553-472F-9F52-387F903E8A79}" type="presParOf" srcId="{3376781A-F420-4404-A848-AEB6F901CBC7}" destId="{DE1FBEA7-AFA1-4BD2-A4E4-370B1A6FD774}" srcOrd="1" destOrd="0" presId="urn:microsoft.com/office/officeart/2005/8/layout/pList1"/>
    <dgm:cxn modelId="{7EFB6456-8E8A-4C9B-9A10-DE62A5091557}" type="presParOf" srcId="{3740B8C5-C93B-4D3D-B311-8DF85818899D}" destId="{EAD0FE01-6B4C-43F0-A79A-F83EF5A6B2AF}" srcOrd="13" destOrd="0" presId="urn:microsoft.com/office/officeart/2005/8/layout/pList1"/>
    <dgm:cxn modelId="{1B407AE6-E576-49D3-BF94-EB792708B6C3}" type="presParOf" srcId="{3740B8C5-C93B-4D3D-B311-8DF85818899D}" destId="{6D839376-AAFF-4FA8-873F-D2C953225CD9}" srcOrd="14" destOrd="0" presId="urn:microsoft.com/office/officeart/2005/8/layout/pList1"/>
    <dgm:cxn modelId="{385DC196-0BF3-47A9-8092-0D9CF698A796}" type="presParOf" srcId="{6D839376-AAFF-4FA8-873F-D2C953225CD9}" destId="{CA492031-E158-4A81-8939-A6D54D899657}" srcOrd="0" destOrd="0" presId="urn:microsoft.com/office/officeart/2005/8/layout/pList1"/>
    <dgm:cxn modelId="{12F2BC3E-D908-41F4-A5EE-5B0E984E77DA}" type="presParOf" srcId="{6D839376-AAFF-4FA8-873F-D2C953225CD9}" destId="{B56BF838-91B4-4542-BBBD-7EB44F93B9E2}" srcOrd="1" destOrd="0" presId="urn:microsoft.com/office/officeart/2005/8/layout/pList1"/>
    <dgm:cxn modelId="{9CE64D8D-2C3C-47EE-8A0D-D578B9074FE4}" type="presParOf" srcId="{3740B8C5-C93B-4D3D-B311-8DF85818899D}" destId="{9DCCE308-E2BC-4879-B547-E35AD5DC19EB}" srcOrd="15" destOrd="0" presId="urn:microsoft.com/office/officeart/2005/8/layout/pList1"/>
    <dgm:cxn modelId="{FA6E6A81-7B7C-478D-AC27-5C4195CD04B6}" type="presParOf" srcId="{3740B8C5-C93B-4D3D-B311-8DF85818899D}" destId="{7B6A9A38-A8EC-4FDA-AE8A-24F7551C5BA8}" srcOrd="16" destOrd="0" presId="urn:microsoft.com/office/officeart/2005/8/layout/pList1"/>
    <dgm:cxn modelId="{82D42E8E-D4B1-4767-AFAD-054B92692DA3}" type="presParOf" srcId="{7B6A9A38-A8EC-4FDA-AE8A-24F7551C5BA8}" destId="{CDAF4F19-28AE-4F08-83EA-6B52197C44A7}" srcOrd="0" destOrd="0" presId="urn:microsoft.com/office/officeart/2005/8/layout/pList1"/>
    <dgm:cxn modelId="{29DEFDCC-E714-4E5A-8066-873626BC6E21}" type="presParOf" srcId="{7B6A9A38-A8EC-4FDA-AE8A-24F7551C5BA8}" destId="{CBC90804-296C-40E2-9AFD-8F082DEDFEA3}" srcOrd="1" destOrd="0" presId="urn:microsoft.com/office/officeart/2005/8/layout/pList1"/>
    <dgm:cxn modelId="{C0CAB948-6C31-4217-9EB7-71BB39C31495}" type="presParOf" srcId="{3740B8C5-C93B-4D3D-B311-8DF85818899D}" destId="{98D688F1-3D2F-48EC-A84B-BC46A93489FA}" srcOrd="17" destOrd="0" presId="urn:microsoft.com/office/officeart/2005/8/layout/pList1"/>
    <dgm:cxn modelId="{24C6A0A2-AA46-49A0-AB8F-48C4C271C1C3}" type="presParOf" srcId="{3740B8C5-C93B-4D3D-B311-8DF85818899D}" destId="{96A5F956-F965-4572-9BDB-149719EC7520}" srcOrd="18" destOrd="0" presId="urn:microsoft.com/office/officeart/2005/8/layout/pList1"/>
    <dgm:cxn modelId="{144502FC-9403-404D-AD82-694A1FD86E24}" type="presParOf" srcId="{96A5F956-F965-4572-9BDB-149719EC7520}" destId="{BA54C936-556C-4AAF-9BEC-CA4CB1125DB4}" srcOrd="0" destOrd="0" presId="urn:microsoft.com/office/officeart/2005/8/layout/pList1"/>
    <dgm:cxn modelId="{4B9DAABF-BB4C-47E9-8214-376AC75F9E59}" type="presParOf" srcId="{96A5F956-F965-4572-9BDB-149719EC7520}" destId="{0E08243E-B9C8-413B-A5F5-3B618964DD44}" srcOrd="1" destOrd="0" presId="urn:microsoft.com/office/officeart/2005/8/layout/pList1"/>
    <dgm:cxn modelId="{9E3160CD-4131-4350-99BC-79535EE718E5}" type="presParOf" srcId="{3740B8C5-C93B-4D3D-B311-8DF85818899D}" destId="{41716A7D-C75B-4C30-811B-469317B32846}" srcOrd="19" destOrd="0" presId="urn:microsoft.com/office/officeart/2005/8/layout/pList1"/>
    <dgm:cxn modelId="{0FF2C67B-8BA2-4119-B9F3-92590473BFD4}" type="presParOf" srcId="{3740B8C5-C93B-4D3D-B311-8DF85818899D}" destId="{24F314AC-E4A5-4D21-AF7F-3440675F8DC5}" srcOrd="20" destOrd="0" presId="urn:microsoft.com/office/officeart/2005/8/layout/pList1"/>
    <dgm:cxn modelId="{58E9D37D-A3E8-463C-BADF-E735E3D0C964}" type="presParOf" srcId="{24F314AC-E4A5-4D21-AF7F-3440675F8DC5}" destId="{DB5B441B-84BE-41AB-9AA5-3FBD7EF9CE24}" srcOrd="0" destOrd="0" presId="urn:microsoft.com/office/officeart/2005/8/layout/pList1"/>
    <dgm:cxn modelId="{E801E3EF-024A-4D9D-9C8C-5246DC8A9789}" type="presParOf" srcId="{24F314AC-E4A5-4D21-AF7F-3440675F8DC5}" destId="{B8843C4D-B09E-4061-8CFA-9A41D1B75E71}" srcOrd="1" destOrd="0" presId="urn:microsoft.com/office/officeart/2005/8/layout/pList1"/>
    <dgm:cxn modelId="{87B56048-87DB-455F-8206-ABAAB23AD779}" type="presParOf" srcId="{3740B8C5-C93B-4D3D-B311-8DF85818899D}" destId="{6F5BF863-C7A1-4107-90A3-7F7AEA5746AC}" srcOrd="21" destOrd="0" presId="urn:microsoft.com/office/officeart/2005/8/layout/pList1"/>
    <dgm:cxn modelId="{E2092843-39CA-46F0-9940-7C8D073BDE7B}" type="presParOf" srcId="{3740B8C5-C93B-4D3D-B311-8DF85818899D}" destId="{B2ECCEF8-A843-44F7-AF96-1B0D1FD660F7}" srcOrd="22" destOrd="0" presId="urn:microsoft.com/office/officeart/2005/8/layout/pList1"/>
    <dgm:cxn modelId="{FDDC71B3-120E-408F-945C-9DB3243675CD}" type="presParOf" srcId="{B2ECCEF8-A843-44F7-AF96-1B0D1FD660F7}" destId="{41C762F2-4681-4B95-9B12-9CAD144678C7}" srcOrd="0" destOrd="0" presId="urn:microsoft.com/office/officeart/2005/8/layout/pList1"/>
    <dgm:cxn modelId="{79DFB1EE-ABF6-45C4-87B1-045FB5D3457C}" type="presParOf" srcId="{B2ECCEF8-A843-44F7-AF96-1B0D1FD660F7}" destId="{5FDFBB85-3A35-484E-A649-8744C8430A56}" srcOrd="1" destOrd="0" presId="urn:microsoft.com/office/officeart/2005/8/layout/pList1"/>
    <dgm:cxn modelId="{AAF842B5-DE26-4CE8-9AB2-9BB079FB2CF5}" type="presParOf" srcId="{3740B8C5-C93B-4D3D-B311-8DF85818899D}" destId="{853A5CA8-A039-42DA-B0D6-148C00404F00}" srcOrd="23" destOrd="0" presId="urn:microsoft.com/office/officeart/2005/8/layout/pList1"/>
    <dgm:cxn modelId="{A8F1EEF5-2EF4-4AEE-9BB4-B2FD0586BC79}" type="presParOf" srcId="{3740B8C5-C93B-4D3D-B311-8DF85818899D}" destId="{6D482356-61C9-4EFB-96A5-896C41B0AC4C}" srcOrd="24" destOrd="0" presId="urn:microsoft.com/office/officeart/2005/8/layout/pList1"/>
    <dgm:cxn modelId="{141B8F14-C065-4E2C-B08A-B2C51E101567}" type="presParOf" srcId="{6D482356-61C9-4EFB-96A5-896C41B0AC4C}" destId="{39E9BC6A-54D9-4770-9BF7-45205DA32293}" srcOrd="0" destOrd="0" presId="urn:microsoft.com/office/officeart/2005/8/layout/pList1"/>
    <dgm:cxn modelId="{057E3EFB-04E7-4B3D-9F6F-6C9A6F00FFC1}" type="presParOf" srcId="{6D482356-61C9-4EFB-96A5-896C41B0AC4C}" destId="{6381A15F-9DDD-44F7-BAA3-27E597967735}" srcOrd="1" destOrd="0" presId="urn:microsoft.com/office/officeart/2005/8/layout/pList1"/>
    <dgm:cxn modelId="{4EEC9FB7-E83E-4DC3-8470-939092C72C97}" type="presParOf" srcId="{3740B8C5-C93B-4D3D-B311-8DF85818899D}" destId="{A013A95A-09A1-45E5-ADBF-EDC4DEA82E91}" srcOrd="25" destOrd="0" presId="urn:microsoft.com/office/officeart/2005/8/layout/pList1"/>
    <dgm:cxn modelId="{D132ABBA-7838-45AB-9104-4C2943BE1104}" type="presParOf" srcId="{3740B8C5-C93B-4D3D-B311-8DF85818899D}" destId="{A5F650AB-7455-4458-AB9F-2C96B120C378}" srcOrd="26" destOrd="0" presId="urn:microsoft.com/office/officeart/2005/8/layout/pList1"/>
    <dgm:cxn modelId="{BCF6DE69-89CF-40B5-8149-DDEB38A03BE4}" type="presParOf" srcId="{A5F650AB-7455-4458-AB9F-2C96B120C378}" destId="{2E862C2D-ADFA-4166-A316-44760D623965}" srcOrd="0" destOrd="0" presId="urn:microsoft.com/office/officeart/2005/8/layout/pList1"/>
    <dgm:cxn modelId="{A9BC2E4B-3CDC-4162-A795-4E66D0AA8730}" type="presParOf" srcId="{A5F650AB-7455-4458-AB9F-2C96B120C378}" destId="{89601D39-B0CA-44F7-A1DC-8159310F7978}" srcOrd="1" destOrd="0" presId="urn:microsoft.com/office/officeart/2005/8/layout/pList1"/>
    <dgm:cxn modelId="{68F0FEA9-2FEF-4FB2-AEC8-0FCAFAC0BD0E}" type="presParOf" srcId="{3740B8C5-C93B-4D3D-B311-8DF85818899D}" destId="{1E30481A-3483-42F7-B118-BD6B1C6BAE61}" srcOrd="27" destOrd="0" presId="urn:microsoft.com/office/officeart/2005/8/layout/pList1"/>
    <dgm:cxn modelId="{45854B3E-BB04-4C54-B2CD-E33BD743AC08}" type="presParOf" srcId="{3740B8C5-C93B-4D3D-B311-8DF85818899D}" destId="{184F458D-C63A-48D6-B4EE-A4A874BFA08E}" srcOrd="28" destOrd="0" presId="urn:microsoft.com/office/officeart/2005/8/layout/pList1"/>
    <dgm:cxn modelId="{D2A3938A-0E3C-4916-8DEA-97BC25E12007}" type="presParOf" srcId="{184F458D-C63A-48D6-B4EE-A4A874BFA08E}" destId="{9C7F9CF9-5311-48CC-A52F-BCDCFED5FA09}" srcOrd="0" destOrd="0" presId="urn:microsoft.com/office/officeart/2005/8/layout/pList1"/>
    <dgm:cxn modelId="{B8F8D4D0-A0F7-414D-A25D-668913676F5D}" type="presParOf" srcId="{184F458D-C63A-48D6-B4EE-A4A874BFA08E}" destId="{21358F5D-ACF0-4692-8DEB-4806367931FE}" srcOrd="1" destOrd="0" presId="urn:microsoft.com/office/officeart/2005/8/layout/pList1"/>
    <dgm:cxn modelId="{1487D923-D952-496B-B75B-C09948C05668}" type="presParOf" srcId="{3740B8C5-C93B-4D3D-B311-8DF85818899D}" destId="{30EE4898-1EED-4617-B586-04717AC6FF5E}" srcOrd="29" destOrd="0" presId="urn:microsoft.com/office/officeart/2005/8/layout/pList1"/>
    <dgm:cxn modelId="{A548AD8A-6491-47BF-A265-1966E0E219DC}" type="presParOf" srcId="{3740B8C5-C93B-4D3D-B311-8DF85818899D}" destId="{1C5B3C3E-11AB-46DA-8ABB-248868DA03B9}" srcOrd="30" destOrd="0" presId="urn:microsoft.com/office/officeart/2005/8/layout/pList1"/>
    <dgm:cxn modelId="{5FAE9FCC-960E-45FA-ADF5-F89297C6D3DF}" type="presParOf" srcId="{1C5B3C3E-11AB-46DA-8ABB-248868DA03B9}" destId="{A90BD7D8-4CC3-4141-A48F-3CB29683B6B8}" srcOrd="0" destOrd="0" presId="urn:microsoft.com/office/officeart/2005/8/layout/pList1"/>
    <dgm:cxn modelId="{231622A8-09C6-403E-AD22-0DE0F6ADB005}" type="presParOf" srcId="{1C5B3C3E-11AB-46DA-8ABB-248868DA03B9}" destId="{16C5353B-96B0-4527-911C-3212AB8926CE}" srcOrd="1" destOrd="0" presId="urn:microsoft.com/office/officeart/2005/8/layout/pList1"/>
    <dgm:cxn modelId="{126FF34D-FBFB-40E9-A7F6-134F4D304798}" type="presParOf" srcId="{3740B8C5-C93B-4D3D-B311-8DF85818899D}" destId="{90FD261D-D17B-4158-81EB-6784D469E0A8}" srcOrd="31" destOrd="0" presId="urn:microsoft.com/office/officeart/2005/8/layout/pList1"/>
    <dgm:cxn modelId="{8043FAC3-6273-4EB0-89D0-D9A650FE6AF0}" type="presParOf" srcId="{3740B8C5-C93B-4D3D-B311-8DF85818899D}" destId="{A6F32313-F17C-477B-9D8F-6E12F9B329B2}" srcOrd="32" destOrd="0" presId="urn:microsoft.com/office/officeart/2005/8/layout/pList1"/>
    <dgm:cxn modelId="{5A8399C0-3EBB-41FD-B606-587EB4A9D100}" type="presParOf" srcId="{A6F32313-F17C-477B-9D8F-6E12F9B329B2}" destId="{7BA229A0-8E49-4751-A28D-AEE17FF9C978}" srcOrd="0" destOrd="0" presId="urn:microsoft.com/office/officeart/2005/8/layout/pList1"/>
    <dgm:cxn modelId="{B2843BB9-171D-4FFF-8CA2-DFABD4BBA2C9}" type="presParOf" srcId="{A6F32313-F17C-477B-9D8F-6E12F9B329B2}" destId="{8FB59639-91CC-40E6-A770-17CECE0780C9}" srcOrd="1" destOrd="0" presId="urn:microsoft.com/office/officeart/2005/8/layout/pList1"/>
    <dgm:cxn modelId="{36F745E4-21F4-4106-A485-606C9CBE0078}" type="presParOf" srcId="{3740B8C5-C93B-4D3D-B311-8DF85818899D}" destId="{4A24D135-2600-406A-82A3-54F69BA06BC3}" srcOrd="33" destOrd="0" presId="urn:microsoft.com/office/officeart/2005/8/layout/pList1"/>
    <dgm:cxn modelId="{A6CA70B1-8AC7-42B6-97FF-A990EC2570BC}" type="presParOf" srcId="{3740B8C5-C93B-4D3D-B311-8DF85818899D}" destId="{D44FB300-CB84-487F-ADBF-5AD22C40654B}" srcOrd="34" destOrd="0" presId="urn:microsoft.com/office/officeart/2005/8/layout/pList1"/>
    <dgm:cxn modelId="{602C7AF8-F6ED-47D3-B9B0-9732C223622A}" type="presParOf" srcId="{D44FB300-CB84-487F-ADBF-5AD22C40654B}" destId="{753A2E60-B38F-4FF8-9E37-132A9DAFF6E5}" srcOrd="0" destOrd="0" presId="urn:microsoft.com/office/officeart/2005/8/layout/pList1"/>
    <dgm:cxn modelId="{44241156-D55C-4189-9D06-291D0C86FC07}" type="presParOf" srcId="{D44FB300-CB84-487F-ADBF-5AD22C40654B}" destId="{E8E37141-5210-41D7-8514-9BE0C4FF160E}" srcOrd="1" destOrd="0" presId="urn:microsoft.com/office/officeart/2005/8/layout/pList1"/>
    <dgm:cxn modelId="{1AA6AF41-0756-492D-AD68-F15C75120A7C}" type="presParOf" srcId="{3740B8C5-C93B-4D3D-B311-8DF85818899D}" destId="{FC41DD34-6E40-46DB-9110-258A6FCD6475}" srcOrd="35" destOrd="0" presId="urn:microsoft.com/office/officeart/2005/8/layout/pList1"/>
    <dgm:cxn modelId="{80D681D5-010D-4921-B12C-06CA13C9908E}" type="presParOf" srcId="{3740B8C5-C93B-4D3D-B311-8DF85818899D}" destId="{43752863-7547-4ED6-8E51-5AE8E989F8A8}" srcOrd="36" destOrd="0" presId="urn:microsoft.com/office/officeart/2005/8/layout/pList1"/>
    <dgm:cxn modelId="{1C28ED8F-4DF1-417A-8E27-48C07055DA35}" type="presParOf" srcId="{43752863-7547-4ED6-8E51-5AE8E989F8A8}" destId="{0E568063-6036-415D-AB16-602EDF6C1D11}" srcOrd="0" destOrd="0" presId="urn:microsoft.com/office/officeart/2005/8/layout/pList1"/>
    <dgm:cxn modelId="{D9DB4C6C-8CB0-4B16-AC37-E44CC0DB9E80}" type="presParOf" srcId="{43752863-7547-4ED6-8E51-5AE8E989F8A8}" destId="{DD8E0486-D120-4D14-8506-AB80B8C1F452}" srcOrd="1" destOrd="0" presId="urn:microsoft.com/office/officeart/2005/8/layout/pList1"/>
    <dgm:cxn modelId="{B68D0C82-DDB7-49B4-81EC-44F371F5F371}" type="presParOf" srcId="{3740B8C5-C93B-4D3D-B311-8DF85818899D}" destId="{41AD75F3-6659-45E0-9F72-332F295D64D3}" srcOrd="37" destOrd="0" presId="urn:microsoft.com/office/officeart/2005/8/layout/pList1"/>
    <dgm:cxn modelId="{930E6159-8BF2-46E2-925A-CAA7A7CFCFDB}" type="presParOf" srcId="{3740B8C5-C93B-4D3D-B311-8DF85818899D}" destId="{5A65188B-00D6-4E75-999D-017DBBBD358D}" srcOrd="38" destOrd="0" presId="urn:microsoft.com/office/officeart/2005/8/layout/pList1"/>
    <dgm:cxn modelId="{2953B5CC-AD2B-4C99-800B-E255B5D0F437}" type="presParOf" srcId="{5A65188B-00D6-4E75-999D-017DBBBD358D}" destId="{05F89341-6E12-435A-8ACB-BDE99BF72591}" srcOrd="0" destOrd="0" presId="urn:microsoft.com/office/officeart/2005/8/layout/pList1"/>
    <dgm:cxn modelId="{0CE71EB2-2AF4-4483-89EC-A9F58C5B22B2}" type="presParOf" srcId="{5A65188B-00D6-4E75-999D-017DBBBD358D}" destId="{2120AEA4-08ED-4786-8242-7AB92D093888}" srcOrd="1" destOrd="0" presId="urn:microsoft.com/office/officeart/2005/8/layout/pList1"/>
    <dgm:cxn modelId="{5A201F3B-2CAD-4343-A587-996AA0AFB660}" type="presParOf" srcId="{3740B8C5-C93B-4D3D-B311-8DF85818899D}" destId="{D4F83107-86C0-4B4A-870F-9DDA8B02095D}" srcOrd="39" destOrd="0" presId="urn:microsoft.com/office/officeart/2005/8/layout/pList1"/>
    <dgm:cxn modelId="{63896D54-9A50-4020-BD1E-0CFBE3ACE744}" type="presParOf" srcId="{3740B8C5-C93B-4D3D-B311-8DF85818899D}" destId="{E63BC19E-9C9A-4B4D-9448-2ADD9E0D6B77}" srcOrd="40" destOrd="0" presId="urn:microsoft.com/office/officeart/2005/8/layout/pList1"/>
    <dgm:cxn modelId="{2902EEA7-7A1C-4BE7-AF94-21A731A15BD6}" type="presParOf" srcId="{E63BC19E-9C9A-4B4D-9448-2ADD9E0D6B77}" destId="{3C9E2BB5-D8CA-43A5-97AE-25E941A92914}" srcOrd="0" destOrd="0" presId="urn:microsoft.com/office/officeart/2005/8/layout/pList1"/>
    <dgm:cxn modelId="{56BD6A8D-9B0C-43F4-BBF8-78494FD860AB}" type="presParOf" srcId="{E63BC19E-9C9A-4B4D-9448-2ADD9E0D6B77}" destId="{ABA64AC9-FA49-4DCB-B193-D370CCF131F2}" srcOrd="1" destOrd="0" presId="urn:microsoft.com/office/officeart/2005/8/layout/pList1"/>
    <dgm:cxn modelId="{11ED7A24-B086-493B-85B4-67BFE6B96171}" type="presParOf" srcId="{3740B8C5-C93B-4D3D-B311-8DF85818899D}" destId="{5ECA2171-2F35-45AB-B3D9-7FDF91A3CE20}" srcOrd="41" destOrd="0" presId="urn:microsoft.com/office/officeart/2005/8/layout/pList1"/>
    <dgm:cxn modelId="{86D0C770-6F04-4E3F-91E8-28204B35743A}" type="presParOf" srcId="{3740B8C5-C93B-4D3D-B311-8DF85818899D}" destId="{9850242B-973C-4883-AF21-16E6319D5CA2}" srcOrd="42" destOrd="0" presId="urn:microsoft.com/office/officeart/2005/8/layout/pList1"/>
    <dgm:cxn modelId="{BDE4EC55-DC88-4313-AC73-79E1B7FC3955}" type="presParOf" srcId="{9850242B-973C-4883-AF21-16E6319D5CA2}" destId="{8BE268E1-9A98-477B-91BE-809A21A217FE}" srcOrd="0" destOrd="0" presId="urn:microsoft.com/office/officeart/2005/8/layout/pList1"/>
    <dgm:cxn modelId="{0060BD37-8558-4B28-A836-B1A0AAB85DF4}" type="presParOf" srcId="{9850242B-973C-4883-AF21-16E6319D5CA2}" destId="{1C596E2C-BAF4-461E-8692-CFE0A9EFC0D7}" srcOrd="1" destOrd="0" presId="urn:microsoft.com/office/officeart/2005/8/layout/pList1"/>
    <dgm:cxn modelId="{CE8355D3-B4C5-4644-A2B2-45BB7560A408}" type="presParOf" srcId="{3740B8C5-C93B-4D3D-B311-8DF85818899D}" destId="{8634152B-EE0A-49DB-81FD-CEEA0D1A4A9E}" srcOrd="43" destOrd="0" presId="urn:microsoft.com/office/officeart/2005/8/layout/pList1"/>
    <dgm:cxn modelId="{487F01C2-19EE-4E3E-A1BC-FE3FA108BD74}" type="presParOf" srcId="{3740B8C5-C93B-4D3D-B311-8DF85818899D}" destId="{93D218F7-F28C-4A79-8E54-DA30200A1FE5}" srcOrd="44" destOrd="0" presId="urn:microsoft.com/office/officeart/2005/8/layout/pList1"/>
    <dgm:cxn modelId="{E1F9D69C-4867-4162-80B4-89ADEB6F0A7A}" type="presParOf" srcId="{93D218F7-F28C-4A79-8E54-DA30200A1FE5}" destId="{79721FD5-E3B2-4C6F-9C4A-AD16BAFD890F}" srcOrd="0" destOrd="0" presId="urn:microsoft.com/office/officeart/2005/8/layout/pList1"/>
    <dgm:cxn modelId="{8E4A2C5F-8D8E-4CAB-B0DF-184D62526A4F}" type="presParOf" srcId="{93D218F7-F28C-4A79-8E54-DA30200A1FE5}" destId="{E1BAEE84-CEF2-4C01-B855-93F2B47285C4}" srcOrd="1" destOrd="0" presId="urn:microsoft.com/office/officeart/2005/8/layout/pList1"/>
    <dgm:cxn modelId="{C58DF57B-E631-4DB8-9839-F3CE9752F25B}" type="presParOf" srcId="{3740B8C5-C93B-4D3D-B311-8DF85818899D}" destId="{471ECC00-9166-4388-A838-7E3FC3D8089D}" srcOrd="45" destOrd="0" presId="urn:microsoft.com/office/officeart/2005/8/layout/pList1"/>
    <dgm:cxn modelId="{4895D215-FEC2-470C-8009-DBA7A12E72FD}" type="presParOf" srcId="{3740B8C5-C93B-4D3D-B311-8DF85818899D}" destId="{9490A1BB-C9B2-4282-B365-46AA6BBDCD96}" srcOrd="46" destOrd="0" presId="urn:microsoft.com/office/officeart/2005/8/layout/pList1"/>
    <dgm:cxn modelId="{A31AFF93-F7FC-46BC-8405-B3B46B031757}" type="presParOf" srcId="{9490A1BB-C9B2-4282-B365-46AA6BBDCD96}" destId="{C52D988E-CE7D-480E-8B5C-DB6CD905B61B}" srcOrd="0" destOrd="0" presId="urn:microsoft.com/office/officeart/2005/8/layout/pList1"/>
    <dgm:cxn modelId="{073B3891-08A2-42AA-A0FC-E5ACA7E6FA50}" type="presParOf" srcId="{9490A1BB-C9B2-4282-B365-46AA6BBDCD96}" destId="{16B4EAF7-54C6-4365-A131-69A72784E32D}" srcOrd="1" destOrd="0" presId="urn:microsoft.com/office/officeart/2005/8/layout/pList1"/>
    <dgm:cxn modelId="{7B2B3834-343B-4C21-B6EB-D947F38CFA54}" type="presParOf" srcId="{3740B8C5-C93B-4D3D-B311-8DF85818899D}" destId="{BD5ABDC4-91B1-4C19-A451-C37DF3FE1719}" srcOrd="47" destOrd="0" presId="urn:microsoft.com/office/officeart/2005/8/layout/pList1"/>
    <dgm:cxn modelId="{D1946F8C-7C82-4EFD-9616-7F3E70B4FBAC}" type="presParOf" srcId="{3740B8C5-C93B-4D3D-B311-8DF85818899D}" destId="{B6FA42FC-343F-4679-9BCF-94007217B7E7}" srcOrd="48" destOrd="0" presId="urn:microsoft.com/office/officeart/2005/8/layout/pList1"/>
    <dgm:cxn modelId="{4F14319B-1369-4F03-9C22-0A11EA3E7540}" type="presParOf" srcId="{B6FA42FC-343F-4679-9BCF-94007217B7E7}" destId="{17036CFF-B4C3-484F-8E3A-49F21295870B}" srcOrd="0" destOrd="0" presId="urn:microsoft.com/office/officeart/2005/8/layout/pList1"/>
    <dgm:cxn modelId="{A835F63C-BD4B-447A-A704-6E9494FF1C04}" type="presParOf" srcId="{B6FA42FC-343F-4679-9BCF-94007217B7E7}" destId="{633CA545-617F-4504-BEAC-78BFECE52AF3}" srcOrd="1" destOrd="0" presId="urn:microsoft.com/office/officeart/2005/8/layout/pList1"/>
    <dgm:cxn modelId="{9499F893-77A7-4D5F-916F-D5D6F5A49824}" type="presParOf" srcId="{3740B8C5-C93B-4D3D-B311-8DF85818899D}" destId="{9A988D57-933B-4CF1-9ECD-CFC83FC43836}" srcOrd="49" destOrd="0" presId="urn:microsoft.com/office/officeart/2005/8/layout/pList1"/>
    <dgm:cxn modelId="{5907581D-74C0-444B-9759-1CF0C9C8BD75}" type="presParOf" srcId="{3740B8C5-C93B-4D3D-B311-8DF85818899D}" destId="{702D1683-13E3-408A-9CFB-004B62B2D113}" srcOrd="50" destOrd="0" presId="urn:microsoft.com/office/officeart/2005/8/layout/pList1"/>
    <dgm:cxn modelId="{69AC012F-0C97-49EB-97F2-FD2112082943}" type="presParOf" srcId="{702D1683-13E3-408A-9CFB-004B62B2D113}" destId="{71EC8F0C-1799-4E1D-9EA0-94E2535CC6AB}" srcOrd="0" destOrd="0" presId="urn:microsoft.com/office/officeart/2005/8/layout/pList1"/>
    <dgm:cxn modelId="{0A6C6DC8-232A-48EE-8C11-13C673909CD6}" type="presParOf" srcId="{702D1683-13E3-408A-9CFB-004B62B2D113}" destId="{3A7AE37D-727F-4572-AE5E-3A4BC27BB934}" srcOrd="1" destOrd="0" presId="urn:microsoft.com/office/officeart/2005/8/layout/pList1"/>
    <dgm:cxn modelId="{82880650-E456-4104-BEB7-339D80B7BD51}" type="presParOf" srcId="{3740B8C5-C93B-4D3D-B311-8DF85818899D}" destId="{501D4DF4-8510-451B-B04D-448190F120EC}" srcOrd="51" destOrd="0" presId="urn:microsoft.com/office/officeart/2005/8/layout/pList1"/>
    <dgm:cxn modelId="{AB5F3F08-F252-4A56-A38D-47F83C320FEE}" type="presParOf" srcId="{3740B8C5-C93B-4D3D-B311-8DF85818899D}" destId="{E836C144-CCD4-42CB-9A77-DB87644CC338}" srcOrd="52" destOrd="0" presId="urn:microsoft.com/office/officeart/2005/8/layout/pList1"/>
    <dgm:cxn modelId="{979CF164-7B85-4E45-91EF-C2DC2642C90B}" type="presParOf" srcId="{E836C144-CCD4-42CB-9A77-DB87644CC338}" destId="{CF274570-3D4A-4796-8657-375DCDEB89C8}" srcOrd="0" destOrd="0" presId="urn:microsoft.com/office/officeart/2005/8/layout/pList1"/>
    <dgm:cxn modelId="{FBBBF9D3-049F-4EA4-9C77-CFC4E08DF07E}" type="presParOf" srcId="{E836C144-CCD4-42CB-9A77-DB87644CC338}" destId="{7E900B70-B0BA-46A4-A9DE-EE537B9F2030}" srcOrd="1" destOrd="0" presId="urn:microsoft.com/office/officeart/2005/8/layout/pList1"/>
    <dgm:cxn modelId="{CFD9B7C6-6B27-464A-AEF6-E3C2D6EE337C}" type="presParOf" srcId="{3740B8C5-C93B-4D3D-B311-8DF85818899D}" destId="{0F524DCA-79B4-4790-813E-8FFD1A2DC6A9}" srcOrd="53" destOrd="0" presId="urn:microsoft.com/office/officeart/2005/8/layout/pList1"/>
    <dgm:cxn modelId="{215FBDEE-D091-4DF9-B43C-1F252E94B0C1}" type="presParOf" srcId="{3740B8C5-C93B-4D3D-B311-8DF85818899D}" destId="{C5E421C1-5D53-4457-904F-9B763C275B33}" srcOrd="54" destOrd="0" presId="urn:microsoft.com/office/officeart/2005/8/layout/pList1"/>
    <dgm:cxn modelId="{15198912-344F-4BB7-A70D-B97579926472}" type="presParOf" srcId="{C5E421C1-5D53-4457-904F-9B763C275B33}" destId="{BEB916C4-9BE7-46A8-85B3-3811302FECF7}" srcOrd="0" destOrd="0" presId="urn:microsoft.com/office/officeart/2005/8/layout/pList1"/>
    <dgm:cxn modelId="{7AC33C6C-7127-4E6D-8C55-3D68676F513C}" type="presParOf" srcId="{C5E421C1-5D53-4457-904F-9B763C275B33}" destId="{41E44789-AC70-4E10-8A78-F9820775D228}" srcOrd="1" destOrd="0" presId="urn:microsoft.com/office/officeart/2005/8/layout/pList1"/>
    <dgm:cxn modelId="{416CAC4E-B145-4A17-8F09-BFBF40DB8E58}" type="presParOf" srcId="{3740B8C5-C93B-4D3D-B311-8DF85818899D}" destId="{9D00A6E5-333B-4F13-BEBA-331E29384799}" srcOrd="55" destOrd="0" presId="urn:microsoft.com/office/officeart/2005/8/layout/pList1"/>
    <dgm:cxn modelId="{9C7AE665-4230-4B41-9BA2-F0EF29ECD8A6}" type="presParOf" srcId="{3740B8C5-C93B-4D3D-B311-8DF85818899D}" destId="{BABC7B42-D465-411F-B502-56DB3887B6CE}" srcOrd="56" destOrd="0" presId="urn:microsoft.com/office/officeart/2005/8/layout/pList1"/>
    <dgm:cxn modelId="{7DC94C92-80EF-4192-B524-83C7C84BE89F}" type="presParOf" srcId="{BABC7B42-D465-411F-B502-56DB3887B6CE}" destId="{E2832B77-03CD-4A4A-B87F-D8229A56A360}" srcOrd="0" destOrd="0" presId="urn:microsoft.com/office/officeart/2005/8/layout/pList1"/>
    <dgm:cxn modelId="{F7B6F621-64CD-4684-8828-831D81AAC8CF}" type="presParOf" srcId="{BABC7B42-D465-411F-B502-56DB3887B6CE}" destId="{FD049690-EF55-48B7-8A09-C96833745676}" srcOrd="1" destOrd="0" presId="urn:microsoft.com/office/officeart/2005/8/layout/pList1"/>
    <dgm:cxn modelId="{459BC777-9C1C-465B-8A50-9B478AD2D223}" type="presParOf" srcId="{3740B8C5-C93B-4D3D-B311-8DF85818899D}" destId="{3285C254-A1F5-4DD1-8247-A07A4B70D7A4}" srcOrd="57" destOrd="0" presId="urn:microsoft.com/office/officeart/2005/8/layout/pList1"/>
    <dgm:cxn modelId="{B3C840E1-52C6-41FC-AD29-B6F784B7A66E}" type="presParOf" srcId="{3740B8C5-C93B-4D3D-B311-8DF85818899D}" destId="{FB3D242D-91DD-468D-A1C6-0B2D124C3D27}" srcOrd="58" destOrd="0" presId="urn:microsoft.com/office/officeart/2005/8/layout/pList1"/>
    <dgm:cxn modelId="{22A86C10-465B-4780-90D2-55AA766DB77D}" type="presParOf" srcId="{FB3D242D-91DD-468D-A1C6-0B2D124C3D27}" destId="{D779E309-A625-4C21-AA7B-D37FCE720A88}" srcOrd="0" destOrd="0" presId="urn:microsoft.com/office/officeart/2005/8/layout/pList1"/>
    <dgm:cxn modelId="{B3E1F36C-1019-4891-ACAB-A5F1CBB80850}" type="presParOf" srcId="{FB3D242D-91DD-468D-A1C6-0B2D124C3D27}" destId="{04C2C49D-9736-4FF6-9C68-584F70B50A92}" srcOrd="1" destOrd="0" presId="urn:microsoft.com/office/officeart/2005/8/layout/pList1"/>
    <dgm:cxn modelId="{1141E040-3310-4D1A-BC83-F2EE5D2CF88A}" type="presParOf" srcId="{3740B8C5-C93B-4D3D-B311-8DF85818899D}" destId="{A3527221-4954-4320-8882-94897550DE08}" srcOrd="59" destOrd="0" presId="urn:microsoft.com/office/officeart/2005/8/layout/pList1"/>
    <dgm:cxn modelId="{609A463C-5B78-4687-BCE9-BC67995DFA08}" type="presParOf" srcId="{3740B8C5-C93B-4D3D-B311-8DF85818899D}" destId="{FDDD6BCB-BEC7-42E8-A8B7-197616DBF2ED}" srcOrd="60" destOrd="0" presId="urn:microsoft.com/office/officeart/2005/8/layout/pList1"/>
    <dgm:cxn modelId="{410366F8-236D-4F0F-9C64-7844B571F61B}" type="presParOf" srcId="{FDDD6BCB-BEC7-42E8-A8B7-197616DBF2ED}" destId="{7BC3DA88-1ABF-4C99-B451-4D2B02C801F5}" srcOrd="0" destOrd="0" presId="urn:microsoft.com/office/officeart/2005/8/layout/pList1"/>
    <dgm:cxn modelId="{37827850-D270-4616-8A63-12C7AFA2D2EC}" type="presParOf" srcId="{FDDD6BCB-BEC7-42E8-A8B7-197616DBF2ED}" destId="{E8C43336-2782-4077-8846-82A962D5FBE7}" srcOrd="1" destOrd="0" presId="urn:microsoft.com/office/officeart/2005/8/layout/pList1"/>
    <dgm:cxn modelId="{9FB2C340-CA69-47EB-977F-7C85B2C7438E}" type="presParOf" srcId="{3740B8C5-C93B-4D3D-B311-8DF85818899D}" destId="{F54676CA-B49B-4B8B-8546-98919FF04E8C}" srcOrd="61" destOrd="0" presId="urn:microsoft.com/office/officeart/2005/8/layout/pList1"/>
    <dgm:cxn modelId="{7565E65A-A161-4231-80D2-7AC801633347}" type="presParOf" srcId="{3740B8C5-C93B-4D3D-B311-8DF85818899D}" destId="{5DE59347-B802-4B12-9A9F-76E711C9A5F4}" srcOrd="62" destOrd="0" presId="urn:microsoft.com/office/officeart/2005/8/layout/pList1"/>
    <dgm:cxn modelId="{19EA504C-A5CC-45BE-B7BB-1C9047CEEDCD}" type="presParOf" srcId="{5DE59347-B802-4B12-9A9F-76E711C9A5F4}" destId="{76894C1B-F296-440E-9719-3FD22939952A}" srcOrd="0" destOrd="0" presId="urn:microsoft.com/office/officeart/2005/8/layout/pList1"/>
    <dgm:cxn modelId="{655C8E46-3788-4E2F-AE40-ABD4ADCF8279}" type="presParOf" srcId="{5DE59347-B802-4B12-9A9F-76E711C9A5F4}" destId="{5DBB6651-931B-4CEE-A363-57BF97246E29}" srcOrd="1" destOrd="0" presId="urn:microsoft.com/office/officeart/2005/8/layout/pList1"/>
    <dgm:cxn modelId="{3250E98D-5D61-4546-A4BD-871805F69387}" type="presParOf" srcId="{3740B8C5-C93B-4D3D-B311-8DF85818899D}" destId="{332C7C5F-0562-4977-BEB8-A1A98B7A0328}" srcOrd="63" destOrd="0" presId="urn:microsoft.com/office/officeart/2005/8/layout/pList1"/>
    <dgm:cxn modelId="{1104BCE0-959E-47DE-9CE3-412795B9665C}" type="presParOf" srcId="{3740B8C5-C93B-4D3D-B311-8DF85818899D}" destId="{D6A8F77B-766C-4EC8-9710-AF5EDD86DC9F}" srcOrd="64" destOrd="0" presId="urn:microsoft.com/office/officeart/2005/8/layout/pList1"/>
    <dgm:cxn modelId="{6C51BE9D-D975-40CF-85A6-3E8F4DE31357}" type="presParOf" srcId="{D6A8F77B-766C-4EC8-9710-AF5EDD86DC9F}" destId="{7FFC6322-798A-4897-8C17-116CA57F1B54}" srcOrd="0" destOrd="0" presId="urn:microsoft.com/office/officeart/2005/8/layout/pList1"/>
    <dgm:cxn modelId="{F85101D3-BDC1-4474-9980-5AE8B998E370}" type="presParOf" srcId="{D6A8F77B-766C-4EC8-9710-AF5EDD86DC9F}" destId="{7AC11B16-9A06-4576-9A20-617A34848165}" srcOrd="1" destOrd="0" presId="urn:microsoft.com/office/officeart/2005/8/layout/pList1"/>
    <dgm:cxn modelId="{2AA424E9-268E-42D0-B89A-60E7A3EFB34E}" type="presParOf" srcId="{3740B8C5-C93B-4D3D-B311-8DF85818899D}" destId="{4A0C40E8-00AC-4458-992E-CE0180B0DB83}" srcOrd="65" destOrd="0" presId="urn:microsoft.com/office/officeart/2005/8/layout/pList1"/>
    <dgm:cxn modelId="{C359CD98-4555-43F5-8656-1480A5BC3879}" type="presParOf" srcId="{3740B8C5-C93B-4D3D-B311-8DF85818899D}" destId="{6308FE57-2318-4446-B5CC-5A34B8506A93}" srcOrd="66" destOrd="0" presId="urn:microsoft.com/office/officeart/2005/8/layout/pList1"/>
    <dgm:cxn modelId="{4888B99E-C29A-4008-8921-1FCEB73D2063}" type="presParOf" srcId="{6308FE57-2318-4446-B5CC-5A34B8506A93}" destId="{D39C6281-0788-471A-8E02-929FBE53275B}" srcOrd="0" destOrd="0" presId="urn:microsoft.com/office/officeart/2005/8/layout/pList1"/>
    <dgm:cxn modelId="{90E10808-50FD-479C-A237-62A8D435B48B}" type="presParOf" srcId="{6308FE57-2318-4446-B5CC-5A34B8506A93}" destId="{4BDB609C-1A01-4042-8038-5DCF7F77116B}" srcOrd="1" destOrd="0" presId="urn:microsoft.com/office/officeart/2005/8/layout/pList1"/>
    <dgm:cxn modelId="{AAB17C42-E728-412F-B412-BA07090314D9}" type="presParOf" srcId="{3740B8C5-C93B-4D3D-B311-8DF85818899D}" destId="{EF223F19-1C9F-41A5-BD8A-C8A89600A48B}" srcOrd="67" destOrd="0" presId="urn:microsoft.com/office/officeart/2005/8/layout/pList1"/>
    <dgm:cxn modelId="{077C4BDB-AF53-42DE-98FF-B24ECF807DE9}" type="presParOf" srcId="{3740B8C5-C93B-4D3D-B311-8DF85818899D}" destId="{3FF03F3B-9D58-40EC-A1F3-18EB46303DB0}" srcOrd="68" destOrd="0" presId="urn:microsoft.com/office/officeart/2005/8/layout/pList1"/>
    <dgm:cxn modelId="{933FC8A4-887F-4062-962B-620F695D0D06}" type="presParOf" srcId="{3FF03F3B-9D58-40EC-A1F3-18EB46303DB0}" destId="{9C677343-526E-4B19-9DCD-9C65426B2403}" srcOrd="0" destOrd="0" presId="urn:microsoft.com/office/officeart/2005/8/layout/pList1"/>
    <dgm:cxn modelId="{86507FD5-776B-4C44-8B19-E192A57306EC}" type="presParOf" srcId="{3FF03F3B-9D58-40EC-A1F3-18EB46303DB0}" destId="{0169C65D-8FBC-4CB9-8696-A67F3FE8780D}" srcOrd="1" destOrd="0" presId="urn:microsoft.com/office/officeart/2005/8/layout/pList1"/>
    <dgm:cxn modelId="{B40B495B-314D-450D-8889-477E7474419C}" type="presParOf" srcId="{3740B8C5-C93B-4D3D-B311-8DF85818899D}" destId="{8A46F35B-DF02-472E-AE6B-77311EF9BD38}" srcOrd="69" destOrd="0" presId="urn:microsoft.com/office/officeart/2005/8/layout/pList1"/>
    <dgm:cxn modelId="{3FD7251D-25EE-4F37-8C6C-EAACDE19EA54}" type="presParOf" srcId="{3740B8C5-C93B-4D3D-B311-8DF85818899D}" destId="{391F43F9-C779-421C-9C03-9F937FC51E4F}" srcOrd="70" destOrd="0" presId="urn:microsoft.com/office/officeart/2005/8/layout/pList1"/>
    <dgm:cxn modelId="{8774675D-FA91-4730-9D06-79E55158ECF9}" type="presParOf" srcId="{391F43F9-C779-421C-9C03-9F937FC51E4F}" destId="{CBB71BC8-6A43-4EE6-88EA-0AB8A020C0D9}" srcOrd="0" destOrd="0" presId="urn:microsoft.com/office/officeart/2005/8/layout/pList1"/>
    <dgm:cxn modelId="{951114A0-DE71-4C21-BE04-D6F58085CD28}" type="presParOf" srcId="{391F43F9-C779-421C-9C03-9F937FC51E4F}" destId="{4DC0C0DE-8E33-4A00-8A27-BA2F2C0F00E7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B9437DA-F3F3-4BAE-B478-6CE4E01D4D61}" type="doc">
      <dgm:prSet loTypeId="urn:microsoft.com/office/officeart/2005/8/layout/pList1" loCatId="list" qsTypeId="urn:microsoft.com/office/officeart/2005/8/quickstyle/simple1" qsCatId="simple" csTypeId="urn:microsoft.com/office/officeart/2005/8/colors/accent1_2" csCatId="accent1"/>
      <dgm:spPr/>
    </dgm:pt>
    <dgm:pt modelId="{A63AE176-B4D2-476B-8802-B5C533ED022D}">
      <dgm:prSet phldrT="[Text]" phldr="1"/>
      <dgm:spPr/>
      <dgm:t>
        <a:bodyPr/>
        <a:lstStyle/>
        <a:p>
          <a:endParaRPr lang="en-US"/>
        </a:p>
      </dgm:t>
    </dgm:pt>
    <dgm:pt modelId="{ED245A8B-011E-4E48-B017-47C353B4BFBA}" type="parTrans" cxnId="{30D15D56-21B1-4F18-9C26-F1137EEF0B18}">
      <dgm:prSet/>
      <dgm:spPr/>
      <dgm:t>
        <a:bodyPr/>
        <a:lstStyle/>
        <a:p>
          <a:endParaRPr lang="en-US"/>
        </a:p>
      </dgm:t>
    </dgm:pt>
    <dgm:pt modelId="{5529993C-C30A-401F-A01C-A0D7C1123D3B}" type="sibTrans" cxnId="{30D15D56-21B1-4F18-9C26-F1137EEF0B18}">
      <dgm:prSet/>
      <dgm:spPr/>
      <dgm:t>
        <a:bodyPr/>
        <a:lstStyle/>
        <a:p>
          <a:endParaRPr lang="en-US"/>
        </a:p>
      </dgm:t>
    </dgm:pt>
    <dgm:pt modelId="{53662FE7-33BA-4987-A31C-ADF2DB903104}">
      <dgm:prSet phldrT="[Text]" phldr="1"/>
      <dgm:spPr/>
      <dgm:t>
        <a:bodyPr/>
        <a:lstStyle/>
        <a:p>
          <a:endParaRPr lang="en-US"/>
        </a:p>
      </dgm:t>
    </dgm:pt>
    <dgm:pt modelId="{FA818F5C-DBDB-4EE1-8EC1-AD8CD921294F}" type="parTrans" cxnId="{57BD4F62-58AE-4EF3-94FD-6A19F9F9246D}">
      <dgm:prSet/>
      <dgm:spPr/>
      <dgm:t>
        <a:bodyPr/>
        <a:lstStyle/>
        <a:p>
          <a:endParaRPr lang="en-US"/>
        </a:p>
      </dgm:t>
    </dgm:pt>
    <dgm:pt modelId="{2528463E-7CA6-41AD-A96C-EF57B72818CD}" type="sibTrans" cxnId="{57BD4F62-58AE-4EF3-94FD-6A19F9F9246D}">
      <dgm:prSet/>
      <dgm:spPr/>
      <dgm:t>
        <a:bodyPr/>
        <a:lstStyle/>
        <a:p>
          <a:endParaRPr lang="en-US"/>
        </a:p>
      </dgm:t>
    </dgm:pt>
    <dgm:pt modelId="{9639CBE0-CF55-4640-8BDC-6CCE1FEA8D1B}">
      <dgm:prSet phldrT="[Text]" phldr="1"/>
      <dgm:spPr/>
      <dgm:t>
        <a:bodyPr/>
        <a:lstStyle/>
        <a:p>
          <a:endParaRPr lang="en-US"/>
        </a:p>
      </dgm:t>
    </dgm:pt>
    <dgm:pt modelId="{903591B6-FEE3-4BB3-B21B-DEE7D66549EC}" type="parTrans" cxnId="{3D983BF4-14B6-4F43-95D4-148E302EEC84}">
      <dgm:prSet/>
      <dgm:spPr/>
      <dgm:t>
        <a:bodyPr/>
        <a:lstStyle/>
        <a:p>
          <a:endParaRPr lang="en-US"/>
        </a:p>
      </dgm:t>
    </dgm:pt>
    <dgm:pt modelId="{1CD424C5-9FAB-47CC-82D2-95A0295C6FCD}" type="sibTrans" cxnId="{3D983BF4-14B6-4F43-95D4-148E302EEC84}">
      <dgm:prSet/>
      <dgm:spPr/>
      <dgm:t>
        <a:bodyPr/>
        <a:lstStyle/>
        <a:p>
          <a:endParaRPr lang="en-US"/>
        </a:p>
      </dgm:t>
    </dgm:pt>
    <dgm:pt modelId="{042BCC19-EF12-4DF9-8BC4-9F86189675DA}">
      <dgm:prSet phldrT="[Text]" phldr="1"/>
      <dgm:spPr/>
      <dgm:t>
        <a:bodyPr/>
        <a:lstStyle/>
        <a:p>
          <a:endParaRPr lang="en-US"/>
        </a:p>
      </dgm:t>
    </dgm:pt>
    <dgm:pt modelId="{FD9DE56F-D540-4169-82F2-1F476D356EB9}" type="parTrans" cxnId="{659A1B5D-BFBB-44F2-97A4-76352A166850}">
      <dgm:prSet/>
      <dgm:spPr/>
      <dgm:t>
        <a:bodyPr/>
        <a:lstStyle/>
        <a:p>
          <a:endParaRPr lang="en-US"/>
        </a:p>
      </dgm:t>
    </dgm:pt>
    <dgm:pt modelId="{4F8ADE20-D7E1-4088-8473-1C5F4C4AED5F}" type="sibTrans" cxnId="{659A1B5D-BFBB-44F2-97A4-76352A166850}">
      <dgm:prSet/>
      <dgm:spPr/>
      <dgm:t>
        <a:bodyPr/>
        <a:lstStyle/>
        <a:p>
          <a:endParaRPr lang="en-US"/>
        </a:p>
      </dgm:t>
    </dgm:pt>
    <dgm:pt modelId="{A912F1F9-32BB-4998-A260-5F25FBA601B6}">
      <dgm:prSet phldrT="[Text]" phldr="1"/>
      <dgm:spPr/>
      <dgm:t>
        <a:bodyPr/>
        <a:lstStyle/>
        <a:p>
          <a:endParaRPr lang="en-US"/>
        </a:p>
      </dgm:t>
    </dgm:pt>
    <dgm:pt modelId="{0A2F5119-7AD3-44A4-BCD4-AE396381A640}" type="parTrans" cxnId="{FCFAE002-3B82-4D62-A28E-D88793524DF6}">
      <dgm:prSet/>
      <dgm:spPr/>
      <dgm:t>
        <a:bodyPr/>
        <a:lstStyle/>
        <a:p>
          <a:endParaRPr lang="en-US"/>
        </a:p>
      </dgm:t>
    </dgm:pt>
    <dgm:pt modelId="{C2E3C175-1D1B-4298-AD79-74A4C1DE8869}" type="sibTrans" cxnId="{FCFAE002-3B82-4D62-A28E-D88793524DF6}">
      <dgm:prSet/>
      <dgm:spPr/>
      <dgm:t>
        <a:bodyPr/>
        <a:lstStyle/>
        <a:p>
          <a:endParaRPr lang="en-US"/>
        </a:p>
      </dgm:t>
    </dgm:pt>
    <dgm:pt modelId="{4D1A2586-8DD8-4202-A595-F835427616D3}">
      <dgm:prSet phldrT="[Text]" phldr="1"/>
      <dgm:spPr/>
      <dgm:t>
        <a:bodyPr/>
        <a:lstStyle/>
        <a:p>
          <a:endParaRPr lang="en-US"/>
        </a:p>
      </dgm:t>
    </dgm:pt>
    <dgm:pt modelId="{887E605D-1702-4959-9E0E-3567F54289D4}" type="parTrans" cxnId="{0984BFE3-358B-4FA0-8860-527852DA703F}">
      <dgm:prSet/>
      <dgm:spPr/>
      <dgm:t>
        <a:bodyPr/>
        <a:lstStyle/>
        <a:p>
          <a:endParaRPr lang="en-US"/>
        </a:p>
      </dgm:t>
    </dgm:pt>
    <dgm:pt modelId="{C577472D-9425-4CFA-A559-D26A157E47EF}" type="sibTrans" cxnId="{0984BFE3-358B-4FA0-8860-527852DA703F}">
      <dgm:prSet/>
      <dgm:spPr/>
      <dgm:t>
        <a:bodyPr/>
        <a:lstStyle/>
        <a:p>
          <a:endParaRPr lang="en-US"/>
        </a:p>
      </dgm:t>
    </dgm:pt>
    <dgm:pt modelId="{5C384F75-6D90-40B2-8804-7978FC17DB73}">
      <dgm:prSet phldrT="[Text]" phldr="1"/>
      <dgm:spPr/>
      <dgm:t>
        <a:bodyPr/>
        <a:lstStyle/>
        <a:p>
          <a:endParaRPr lang="en-US"/>
        </a:p>
      </dgm:t>
    </dgm:pt>
    <dgm:pt modelId="{62B9E3B7-325A-4ABB-92BD-2B0D198F1416}" type="parTrans" cxnId="{106C3630-69EB-4C9D-8C9E-7035060ACA6A}">
      <dgm:prSet/>
      <dgm:spPr/>
      <dgm:t>
        <a:bodyPr/>
        <a:lstStyle/>
        <a:p>
          <a:endParaRPr lang="en-US"/>
        </a:p>
      </dgm:t>
    </dgm:pt>
    <dgm:pt modelId="{8F822F75-F040-4D93-AE23-13EFE6EFCD86}" type="sibTrans" cxnId="{106C3630-69EB-4C9D-8C9E-7035060ACA6A}">
      <dgm:prSet/>
      <dgm:spPr/>
      <dgm:t>
        <a:bodyPr/>
        <a:lstStyle/>
        <a:p>
          <a:endParaRPr lang="en-US"/>
        </a:p>
      </dgm:t>
    </dgm:pt>
    <dgm:pt modelId="{3128FE7B-8306-460C-A3EA-7600F30C1BA3}">
      <dgm:prSet phldrT="[Text]" phldr="1"/>
      <dgm:spPr/>
      <dgm:t>
        <a:bodyPr/>
        <a:lstStyle/>
        <a:p>
          <a:endParaRPr lang="en-US"/>
        </a:p>
      </dgm:t>
    </dgm:pt>
    <dgm:pt modelId="{22E8DCC6-093D-456B-A5AE-53272C304074}" type="parTrans" cxnId="{51D59D54-CE17-4A6D-A31F-894AAB6C34FC}">
      <dgm:prSet/>
      <dgm:spPr/>
      <dgm:t>
        <a:bodyPr/>
        <a:lstStyle/>
        <a:p>
          <a:endParaRPr lang="en-US"/>
        </a:p>
      </dgm:t>
    </dgm:pt>
    <dgm:pt modelId="{14336C6B-FE3E-4774-AB23-38BB11DABD7E}" type="sibTrans" cxnId="{51D59D54-CE17-4A6D-A31F-894AAB6C34FC}">
      <dgm:prSet/>
      <dgm:spPr/>
      <dgm:t>
        <a:bodyPr/>
        <a:lstStyle/>
        <a:p>
          <a:endParaRPr lang="en-US"/>
        </a:p>
      </dgm:t>
    </dgm:pt>
    <dgm:pt modelId="{40E70152-DD65-44D9-A75B-8D22D782B689}">
      <dgm:prSet phldrT="[Text]" phldr="1"/>
      <dgm:spPr/>
      <dgm:t>
        <a:bodyPr/>
        <a:lstStyle/>
        <a:p>
          <a:endParaRPr lang="en-US"/>
        </a:p>
      </dgm:t>
    </dgm:pt>
    <dgm:pt modelId="{65900C00-D3B0-4852-8562-A96C6FFF8011}" type="parTrans" cxnId="{4A87BD3C-EEF0-445A-B63B-60D839566F35}">
      <dgm:prSet/>
      <dgm:spPr/>
      <dgm:t>
        <a:bodyPr/>
        <a:lstStyle/>
        <a:p>
          <a:endParaRPr lang="en-US"/>
        </a:p>
      </dgm:t>
    </dgm:pt>
    <dgm:pt modelId="{F627B640-9AB6-4870-BC18-5C31A26266C0}" type="sibTrans" cxnId="{4A87BD3C-EEF0-445A-B63B-60D839566F35}">
      <dgm:prSet/>
      <dgm:spPr/>
      <dgm:t>
        <a:bodyPr/>
        <a:lstStyle/>
        <a:p>
          <a:endParaRPr lang="en-US"/>
        </a:p>
      </dgm:t>
    </dgm:pt>
    <dgm:pt modelId="{7548AE1D-0070-475B-BDA7-DF2B31F944A2}">
      <dgm:prSet phldrT="[Text]" phldr="1"/>
      <dgm:spPr/>
      <dgm:t>
        <a:bodyPr/>
        <a:lstStyle/>
        <a:p>
          <a:endParaRPr lang="en-US"/>
        </a:p>
      </dgm:t>
    </dgm:pt>
    <dgm:pt modelId="{0616B24D-04E1-4EF7-9469-9B3863CA2E83}" type="parTrans" cxnId="{1BA5764B-62FF-4569-A377-708736254B47}">
      <dgm:prSet/>
      <dgm:spPr/>
      <dgm:t>
        <a:bodyPr/>
        <a:lstStyle/>
        <a:p>
          <a:endParaRPr lang="en-US"/>
        </a:p>
      </dgm:t>
    </dgm:pt>
    <dgm:pt modelId="{F07114AB-D62D-4484-ADCB-2385C8E81F2A}" type="sibTrans" cxnId="{1BA5764B-62FF-4569-A377-708736254B47}">
      <dgm:prSet/>
      <dgm:spPr/>
      <dgm:t>
        <a:bodyPr/>
        <a:lstStyle/>
        <a:p>
          <a:endParaRPr lang="en-US"/>
        </a:p>
      </dgm:t>
    </dgm:pt>
    <dgm:pt modelId="{F6E64856-B74D-4A29-8734-314C7B58415B}">
      <dgm:prSet phldrT="[Text]" phldr="1"/>
      <dgm:spPr/>
      <dgm:t>
        <a:bodyPr/>
        <a:lstStyle/>
        <a:p>
          <a:endParaRPr lang="en-US"/>
        </a:p>
      </dgm:t>
    </dgm:pt>
    <dgm:pt modelId="{5567C291-7E60-4738-BAFD-E3FA2DEBB2B4}" type="parTrans" cxnId="{51FF3827-B18E-42B9-A4B9-B1CDF4D40EBF}">
      <dgm:prSet/>
      <dgm:spPr/>
      <dgm:t>
        <a:bodyPr/>
        <a:lstStyle/>
        <a:p>
          <a:endParaRPr lang="en-US"/>
        </a:p>
      </dgm:t>
    </dgm:pt>
    <dgm:pt modelId="{70AEA856-8100-4CB0-99F2-933CE61124A2}" type="sibTrans" cxnId="{51FF3827-B18E-42B9-A4B9-B1CDF4D40EBF}">
      <dgm:prSet/>
      <dgm:spPr/>
      <dgm:t>
        <a:bodyPr/>
        <a:lstStyle/>
        <a:p>
          <a:endParaRPr lang="en-US"/>
        </a:p>
      </dgm:t>
    </dgm:pt>
    <dgm:pt modelId="{A86EA15A-5DB7-46D6-95CA-86D220D279D3}">
      <dgm:prSet phldrT="[Text]" phldr="1"/>
      <dgm:spPr/>
      <dgm:t>
        <a:bodyPr/>
        <a:lstStyle/>
        <a:p>
          <a:endParaRPr lang="en-US"/>
        </a:p>
      </dgm:t>
    </dgm:pt>
    <dgm:pt modelId="{3108EFAE-F6A7-480F-B84F-CC518056E112}" type="parTrans" cxnId="{61FB508D-175C-4C1C-8A3D-F1E6294F0A1D}">
      <dgm:prSet/>
      <dgm:spPr/>
      <dgm:t>
        <a:bodyPr/>
        <a:lstStyle/>
        <a:p>
          <a:endParaRPr lang="en-US"/>
        </a:p>
      </dgm:t>
    </dgm:pt>
    <dgm:pt modelId="{5107FA92-9023-41BB-814A-C61C343A5C3D}" type="sibTrans" cxnId="{61FB508D-175C-4C1C-8A3D-F1E6294F0A1D}">
      <dgm:prSet/>
      <dgm:spPr/>
      <dgm:t>
        <a:bodyPr/>
        <a:lstStyle/>
        <a:p>
          <a:endParaRPr lang="en-US"/>
        </a:p>
      </dgm:t>
    </dgm:pt>
    <dgm:pt modelId="{4E821AC7-E00B-405E-9A5B-245B8A06345F}">
      <dgm:prSet phldrT="[Text]" phldr="1"/>
      <dgm:spPr/>
      <dgm:t>
        <a:bodyPr/>
        <a:lstStyle/>
        <a:p>
          <a:endParaRPr lang="en-US"/>
        </a:p>
      </dgm:t>
    </dgm:pt>
    <dgm:pt modelId="{5D15E628-DC89-4E4F-AA83-63C48F464BFE}" type="parTrans" cxnId="{C53315E5-BEA0-4AF1-8675-3586D1B1067C}">
      <dgm:prSet/>
      <dgm:spPr/>
      <dgm:t>
        <a:bodyPr/>
        <a:lstStyle/>
        <a:p>
          <a:endParaRPr lang="en-US"/>
        </a:p>
      </dgm:t>
    </dgm:pt>
    <dgm:pt modelId="{5949C7DE-079B-4ACB-A9C3-845971133176}" type="sibTrans" cxnId="{C53315E5-BEA0-4AF1-8675-3586D1B1067C}">
      <dgm:prSet/>
      <dgm:spPr/>
      <dgm:t>
        <a:bodyPr/>
        <a:lstStyle/>
        <a:p>
          <a:endParaRPr lang="en-US"/>
        </a:p>
      </dgm:t>
    </dgm:pt>
    <dgm:pt modelId="{62724F55-C90A-4217-B40F-EDBA4A6ADED3}">
      <dgm:prSet phldrT="[Text]" phldr="1"/>
      <dgm:spPr/>
      <dgm:t>
        <a:bodyPr/>
        <a:lstStyle/>
        <a:p>
          <a:endParaRPr lang="en-US"/>
        </a:p>
      </dgm:t>
    </dgm:pt>
    <dgm:pt modelId="{4455D7BD-5B76-489C-84F4-2A039B46DCB9}" type="parTrans" cxnId="{6005F8C5-8305-4259-AB02-264C9F786931}">
      <dgm:prSet/>
      <dgm:spPr/>
      <dgm:t>
        <a:bodyPr/>
        <a:lstStyle/>
        <a:p>
          <a:endParaRPr lang="en-US"/>
        </a:p>
      </dgm:t>
    </dgm:pt>
    <dgm:pt modelId="{5F32675F-22F1-4EFB-A642-BEEDA0DFD6E2}" type="sibTrans" cxnId="{6005F8C5-8305-4259-AB02-264C9F786931}">
      <dgm:prSet/>
      <dgm:spPr/>
      <dgm:t>
        <a:bodyPr/>
        <a:lstStyle/>
        <a:p>
          <a:endParaRPr lang="en-US"/>
        </a:p>
      </dgm:t>
    </dgm:pt>
    <dgm:pt modelId="{7FEF357E-5876-4863-B78D-120B023F769D}">
      <dgm:prSet phldrT="[Text]" phldr="1"/>
      <dgm:spPr/>
      <dgm:t>
        <a:bodyPr/>
        <a:lstStyle/>
        <a:p>
          <a:endParaRPr lang="en-US"/>
        </a:p>
      </dgm:t>
    </dgm:pt>
    <dgm:pt modelId="{086317AD-B619-4DC7-AE89-75E332E118D5}" type="parTrans" cxnId="{732EC0AD-083A-4E3B-89CA-686E008442E2}">
      <dgm:prSet/>
      <dgm:spPr/>
      <dgm:t>
        <a:bodyPr/>
        <a:lstStyle/>
        <a:p>
          <a:endParaRPr lang="en-US"/>
        </a:p>
      </dgm:t>
    </dgm:pt>
    <dgm:pt modelId="{41C6D333-14FF-4060-A327-ACBCFF31F0FD}" type="sibTrans" cxnId="{732EC0AD-083A-4E3B-89CA-686E008442E2}">
      <dgm:prSet/>
      <dgm:spPr/>
      <dgm:t>
        <a:bodyPr/>
        <a:lstStyle/>
        <a:p>
          <a:endParaRPr lang="en-US"/>
        </a:p>
      </dgm:t>
    </dgm:pt>
    <dgm:pt modelId="{BABE8565-F473-4FFA-ABB4-44A5E19CCAC8}">
      <dgm:prSet phldrT="[Text]" phldr="1"/>
      <dgm:spPr/>
      <dgm:t>
        <a:bodyPr/>
        <a:lstStyle/>
        <a:p>
          <a:endParaRPr lang="en-US"/>
        </a:p>
      </dgm:t>
    </dgm:pt>
    <dgm:pt modelId="{B864CDEE-E74C-4C60-A97E-1056F4BBF1E1}" type="parTrans" cxnId="{80FE7C11-E1E1-427B-BCF5-7463D97C1079}">
      <dgm:prSet/>
      <dgm:spPr/>
      <dgm:t>
        <a:bodyPr/>
        <a:lstStyle/>
        <a:p>
          <a:endParaRPr lang="en-US"/>
        </a:p>
      </dgm:t>
    </dgm:pt>
    <dgm:pt modelId="{0A2A67DD-EDC0-4CC8-8BBD-A5222DECA915}" type="sibTrans" cxnId="{80FE7C11-E1E1-427B-BCF5-7463D97C1079}">
      <dgm:prSet/>
      <dgm:spPr/>
      <dgm:t>
        <a:bodyPr/>
        <a:lstStyle/>
        <a:p>
          <a:endParaRPr lang="en-US"/>
        </a:p>
      </dgm:t>
    </dgm:pt>
    <dgm:pt modelId="{B00C5964-1343-49D2-956A-92CF5ED93487}">
      <dgm:prSet phldrT="[Text]" phldr="1"/>
      <dgm:spPr/>
      <dgm:t>
        <a:bodyPr/>
        <a:lstStyle/>
        <a:p>
          <a:endParaRPr lang="en-US"/>
        </a:p>
      </dgm:t>
    </dgm:pt>
    <dgm:pt modelId="{DCC7CA98-0989-4E39-B5BB-BAD906ABB2AE}" type="parTrans" cxnId="{76F3354F-2BAA-4B12-94BD-156928438BDE}">
      <dgm:prSet/>
      <dgm:spPr/>
      <dgm:t>
        <a:bodyPr/>
        <a:lstStyle/>
        <a:p>
          <a:endParaRPr lang="en-US"/>
        </a:p>
      </dgm:t>
    </dgm:pt>
    <dgm:pt modelId="{DA120D08-85E2-45C1-827D-2B54B10D6E23}" type="sibTrans" cxnId="{76F3354F-2BAA-4B12-94BD-156928438BDE}">
      <dgm:prSet/>
      <dgm:spPr/>
      <dgm:t>
        <a:bodyPr/>
        <a:lstStyle/>
        <a:p>
          <a:endParaRPr lang="en-US"/>
        </a:p>
      </dgm:t>
    </dgm:pt>
    <dgm:pt modelId="{393531D3-D156-41FA-8B8D-6E7DC165956D}">
      <dgm:prSet phldrT="[Text]" phldr="1"/>
      <dgm:spPr/>
      <dgm:t>
        <a:bodyPr/>
        <a:lstStyle/>
        <a:p>
          <a:endParaRPr lang="en-US"/>
        </a:p>
      </dgm:t>
    </dgm:pt>
    <dgm:pt modelId="{2FF85BA6-A8F8-444B-8F3C-8F36D26A34D0}" type="parTrans" cxnId="{F44C310C-C902-4B1A-A6C0-65AF8136EBE4}">
      <dgm:prSet/>
      <dgm:spPr/>
      <dgm:t>
        <a:bodyPr/>
        <a:lstStyle/>
        <a:p>
          <a:endParaRPr lang="en-US"/>
        </a:p>
      </dgm:t>
    </dgm:pt>
    <dgm:pt modelId="{D6609BCB-FAC1-4AE9-B628-AA1A2E27EC88}" type="sibTrans" cxnId="{F44C310C-C902-4B1A-A6C0-65AF8136EBE4}">
      <dgm:prSet/>
      <dgm:spPr/>
      <dgm:t>
        <a:bodyPr/>
        <a:lstStyle/>
        <a:p>
          <a:endParaRPr lang="en-US"/>
        </a:p>
      </dgm:t>
    </dgm:pt>
    <dgm:pt modelId="{AB541A33-E96B-4B5A-98D1-3036181F40E7}">
      <dgm:prSet phldrT="[Text]" phldr="1"/>
      <dgm:spPr/>
      <dgm:t>
        <a:bodyPr/>
        <a:lstStyle/>
        <a:p>
          <a:endParaRPr lang="en-US"/>
        </a:p>
      </dgm:t>
    </dgm:pt>
    <dgm:pt modelId="{FAC9B814-8B08-49CF-A8EC-37C7AED24840}" type="parTrans" cxnId="{EB146C80-BC63-43B0-ADE3-90E556FF3CB4}">
      <dgm:prSet/>
      <dgm:spPr/>
      <dgm:t>
        <a:bodyPr/>
        <a:lstStyle/>
        <a:p>
          <a:endParaRPr lang="en-US"/>
        </a:p>
      </dgm:t>
    </dgm:pt>
    <dgm:pt modelId="{096606DE-C1E4-4423-9BE4-2FFE5E7836C3}" type="sibTrans" cxnId="{EB146C80-BC63-43B0-ADE3-90E556FF3CB4}">
      <dgm:prSet/>
      <dgm:spPr/>
      <dgm:t>
        <a:bodyPr/>
        <a:lstStyle/>
        <a:p>
          <a:endParaRPr lang="en-US"/>
        </a:p>
      </dgm:t>
    </dgm:pt>
    <dgm:pt modelId="{11C135C6-C49F-4DBE-9E24-C6226513783A}">
      <dgm:prSet phldrT="[Text]" phldr="1"/>
      <dgm:spPr/>
      <dgm:t>
        <a:bodyPr/>
        <a:lstStyle/>
        <a:p>
          <a:endParaRPr lang="en-US"/>
        </a:p>
      </dgm:t>
    </dgm:pt>
    <dgm:pt modelId="{C2233922-6B80-457A-9E09-DEE74DF3D453}" type="parTrans" cxnId="{7AF0C501-B145-4627-9E09-2145D18329DA}">
      <dgm:prSet/>
      <dgm:spPr/>
      <dgm:t>
        <a:bodyPr/>
        <a:lstStyle/>
        <a:p>
          <a:endParaRPr lang="en-US"/>
        </a:p>
      </dgm:t>
    </dgm:pt>
    <dgm:pt modelId="{46182115-47F1-484F-AA4A-61788423D9A4}" type="sibTrans" cxnId="{7AF0C501-B145-4627-9E09-2145D18329DA}">
      <dgm:prSet/>
      <dgm:spPr/>
      <dgm:t>
        <a:bodyPr/>
        <a:lstStyle/>
        <a:p>
          <a:endParaRPr lang="en-US"/>
        </a:p>
      </dgm:t>
    </dgm:pt>
    <dgm:pt modelId="{97BEFD4E-E737-423D-919C-0731A467A6F9}">
      <dgm:prSet phldrT="[Text]" phldr="1"/>
      <dgm:spPr/>
      <dgm:t>
        <a:bodyPr/>
        <a:lstStyle/>
        <a:p>
          <a:endParaRPr lang="en-US"/>
        </a:p>
      </dgm:t>
    </dgm:pt>
    <dgm:pt modelId="{DD8842D3-3528-4A3F-AB9E-6CF9613A32EA}" type="parTrans" cxnId="{673F4198-E477-4CEE-A1F6-986A6399F4B4}">
      <dgm:prSet/>
      <dgm:spPr/>
      <dgm:t>
        <a:bodyPr/>
        <a:lstStyle/>
        <a:p>
          <a:endParaRPr lang="en-US"/>
        </a:p>
      </dgm:t>
    </dgm:pt>
    <dgm:pt modelId="{58C7D8CC-3DBE-4947-ADBB-C4C9EB1D20B3}" type="sibTrans" cxnId="{673F4198-E477-4CEE-A1F6-986A6399F4B4}">
      <dgm:prSet/>
      <dgm:spPr/>
      <dgm:t>
        <a:bodyPr/>
        <a:lstStyle/>
        <a:p>
          <a:endParaRPr lang="en-US"/>
        </a:p>
      </dgm:t>
    </dgm:pt>
    <dgm:pt modelId="{73549186-0F5C-464B-8A41-EEF114205B19}">
      <dgm:prSet phldrT="[Text]" phldr="1"/>
      <dgm:spPr/>
      <dgm:t>
        <a:bodyPr/>
        <a:lstStyle/>
        <a:p>
          <a:endParaRPr lang="en-US"/>
        </a:p>
      </dgm:t>
    </dgm:pt>
    <dgm:pt modelId="{40879CA6-0672-4452-9C91-37E102E2D68D}" type="parTrans" cxnId="{850688A5-BE04-4925-AFCA-9B21C6486AB7}">
      <dgm:prSet/>
      <dgm:spPr/>
      <dgm:t>
        <a:bodyPr/>
        <a:lstStyle/>
        <a:p>
          <a:endParaRPr lang="en-US"/>
        </a:p>
      </dgm:t>
    </dgm:pt>
    <dgm:pt modelId="{27850E3A-F08D-4406-956A-79D674320F01}" type="sibTrans" cxnId="{850688A5-BE04-4925-AFCA-9B21C6486AB7}">
      <dgm:prSet/>
      <dgm:spPr/>
      <dgm:t>
        <a:bodyPr/>
        <a:lstStyle/>
        <a:p>
          <a:endParaRPr lang="en-US"/>
        </a:p>
      </dgm:t>
    </dgm:pt>
    <dgm:pt modelId="{2A035BA4-DEBC-4E40-BB24-6C003F979B55}">
      <dgm:prSet phldrT="[Text]" phldr="1"/>
      <dgm:spPr/>
      <dgm:t>
        <a:bodyPr/>
        <a:lstStyle/>
        <a:p>
          <a:endParaRPr lang="en-US"/>
        </a:p>
      </dgm:t>
    </dgm:pt>
    <dgm:pt modelId="{5F59F8C5-D4D5-4E97-9DE6-2BA40F00C36A}" type="parTrans" cxnId="{7B3AB5A4-A3A5-4B64-8FB2-10E586608554}">
      <dgm:prSet/>
      <dgm:spPr/>
      <dgm:t>
        <a:bodyPr/>
        <a:lstStyle/>
        <a:p>
          <a:endParaRPr lang="en-US"/>
        </a:p>
      </dgm:t>
    </dgm:pt>
    <dgm:pt modelId="{5BCA5E39-6FCC-4446-B4DA-853926189741}" type="sibTrans" cxnId="{7B3AB5A4-A3A5-4B64-8FB2-10E586608554}">
      <dgm:prSet/>
      <dgm:spPr/>
      <dgm:t>
        <a:bodyPr/>
        <a:lstStyle/>
        <a:p>
          <a:endParaRPr lang="en-US"/>
        </a:p>
      </dgm:t>
    </dgm:pt>
    <dgm:pt modelId="{DA3BF80C-1D7D-4AD7-84EE-BB35AB1A9F5B}">
      <dgm:prSet phldrT="[Text]" phldr="1"/>
      <dgm:spPr/>
      <dgm:t>
        <a:bodyPr/>
        <a:lstStyle/>
        <a:p>
          <a:endParaRPr lang="en-US"/>
        </a:p>
      </dgm:t>
    </dgm:pt>
    <dgm:pt modelId="{58F283C2-CFAA-492F-B4E1-7A03C1A11DC7}" type="parTrans" cxnId="{4BE0ED8B-2928-4ACB-929B-CCF0AF4765D2}">
      <dgm:prSet/>
      <dgm:spPr/>
      <dgm:t>
        <a:bodyPr/>
        <a:lstStyle/>
        <a:p>
          <a:endParaRPr lang="en-US"/>
        </a:p>
      </dgm:t>
    </dgm:pt>
    <dgm:pt modelId="{69517724-62A4-4916-8ED6-B06ADD15C259}" type="sibTrans" cxnId="{4BE0ED8B-2928-4ACB-929B-CCF0AF4765D2}">
      <dgm:prSet/>
      <dgm:spPr/>
      <dgm:t>
        <a:bodyPr/>
        <a:lstStyle/>
        <a:p>
          <a:endParaRPr lang="en-US"/>
        </a:p>
      </dgm:t>
    </dgm:pt>
    <dgm:pt modelId="{7B9A5DC7-C304-45CC-BAFB-9CA9F9D394B1}">
      <dgm:prSet phldrT="[Text]" phldr="1"/>
      <dgm:spPr/>
      <dgm:t>
        <a:bodyPr/>
        <a:lstStyle/>
        <a:p>
          <a:endParaRPr lang="en-US"/>
        </a:p>
      </dgm:t>
    </dgm:pt>
    <dgm:pt modelId="{D30C38C1-DCD9-4148-AB55-76DE31DD8C2D}" type="parTrans" cxnId="{D674CF0F-DEC8-4935-86A6-AF15E76B87DA}">
      <dgm:prSet/>
      <dgm:spPr/>
      <dgm:t>
        <a:bodyPr/>
        <a:lstStyle/>
        <a:p>
          <a:endParaRPr lang="en-US"/>
        </a:p>
      </dgm:t>
    </dgm:pt>
    <dgm:pt modelId="{7EDB254C-0803-441B-B5D5-0CDE72B02CFB}" type="sibTrans" cxnId="{D674CF0F-DEC8-4935-86A6-AF15E76B87DA}">
      <dgm:prSet/>
      <dgm:spPr/>
      <dgm:t>
        <a:bodyPr/>
        <a:lstStyle/>
        <a:p>
          <a:endParaRPr lang="en-US"/>
        </a:p>
      </dgm:t>
    </dgm:pt>
    <dgm:pt modelId="{22D7153C-B220-4E13-8A23-0897768FE47A}">
      <dgm:prSet phldrT="[Text]" phldr="1"/>
      <dgm:spPr/>
      <dgm:t>
        <a:bodyPr/>
        <a:lstStyle/>
        <a:p>
          <a:endParaRPr lang="en-US"/>
        </a:p>
      </dgm:t>
    </dgm:pt>
    <dgm:pt modelId="{7A810E19-B090-492F-B278-B11A16DB9F7A}" type="parTrans" cxnId="{6B640973-CD48-4539-8830-CF9208849A6E}">
      <dgm:prSet/>
      <dgm:spPr/>
      <dgm:t>
        <a:bodyPr/>
        <a:lstStyle/>
        <a:p>
          <a:endParaRPr lang="en-US"/>
        </a:p>
      </dgm:t>
    </dgm:pt>
    <dgm:pt modelId="{DADDDCFB-FC2C-4626-9CD8-86AC4FAC890A}" type="sibTrans" cxnId="{6B640973-CD48-4539-8830-CF9208849A6E}">
      <dgm:prSet/>
      <dgm:spPr/>
      <dgm:t>
        <a:bodyPr/>
        <a:lstStyle/>
        <a:p>
          <a:endParaRPr lang="en-US"/>
        </a:p>
      </dgm:t>
    </dgm:pt>
    <dgm:pt modelId="{ED66C876-5B48-49D9-880A-AFB8A75EB0F5}">
      <dgm:prSet phldrT="[Text]" phldr="1"/>
      <dgm:spPr/>
      <dgm:t>
        <a:bodyPr/>
        <a:lstStyle/>
        <a:p>
          <a:endParaRPr lang="en-US"/>
        </a:p>
      </dgm:t>
    </dgm:pt>
    <dgm:pt modelId="{CBFBF9E5-4F4E-43B7-BD5F-225014DC8AA6}" type="parTrans" cxnId="{0E9D6CBB-3DA3-4C45-B02B-7B1870A49DAA}">
      <dgm:prSet/>
      <dgm:spPr/>
      <dgm:t>
        <a:bodyPr/>
        <a:lstStyle/>
        <a:p>
          <a:endParaRPr lang="en-US"/>
        </a:p>
      </dgm:t>
    </dgm:pt>
    <dgm:pt modelId="{E910F53A-BE6E-43D6-B9C2-011293783FAE}" type="sibTrans" cxnId="{0E9D6CBB-3DA3-4C45-B02B-7B1870A49DAA}">
      <dgm:prSet/>
      <dgm:spPr/>
      <dgm:t>
        <a:bodyPr/>
        <a:lstStyle/>
        <a:p>
          <a:endParaRPr lang="en-US"/>
        </a:p>
      </dgm:t>
    </dgm:pt>
    <dgm:pt modelId="{5DE27656-D2F7-4F64-9C8C-151228400BF5}">
      <dgm:prSet phldrT="[Text]" phldr="1"/>
      <dgm:spPr/>
      <dgm:t>
        <a:bodyPr/>
        <a:lstStyle/>
        <a:p>
          <a:endParaRPr lang="en-US"/>
        </a:p>
      </dgm:t>
    </dgm:pt>
    <dgm:pt modelId="{A4D6001C-F3A6-4035-BB23-BD2703261D91}" type="parTrans" cxnId="{50968DD8-AF71-4A80-A093-0F0C6A3DD2C3}">
      <dgm:prSet/>
      <dgm:spPr/>
      <dgm:t>
        <a:bodyPr/>
        <a:lstStyle/>
        <a:p>
          <a:endParaRPr lang="en-US"/>
        </a:p>
      </dgm:t>
    </dgm:pt>
    <dgm:pt modelId="{77043DCF-159F-45CE-A3ED-52BDA933B90B}" type="sibTrans" cxnId="{50968DD8-AF71-4A80-A093-0F0C6A3DD2C3}">
      <dgm:prSet/>
      <dgm:spPr/>
      <dgm:t>
        <a:bodyPr/>
        <a:lstStyle/>
        <a:p>
          <a:endParaRPr lang="en-US"/>
        </a:p>
      </dgm:t>
    </dgm:pt>
    <dgm:pt modelId="{DFC16F3F-6A6A-46B4-B5AA-870B03357011}">
      <dgm:prSet phldrT="[Text]" phldr="1"/>
      <dgm:spPr/>
      <dgm:t>
        <a:bodyPr/>
        <a:lstStyle/>
        <a:p>
          <a:endParaRPr lang="en-US"/>
        </a:p>
      </dgm:t>
    </dgm:pt>
    <dgm:pt modelId="{A2793769-6B92-448D-BECF-6F05424A69DC}" type="parTrans" cxnId="{1AF2915E-0922-4C50-ABF5-2005822D4DFB}">
      <dgm:prSet/>
      <dgm:spPr/>
      <dgm:t>
        <a:bodyPr/>
        <a:lstStyle/>
        <a:p>
          <a:endParaRPr lang="en-US"/>
        </a:p>
      </dgm:t>
    </dgm:pt>
    <dgm:pt modelId="{7A4ABC3A-B05B-49ED-A23C-FF3CD6967AAC}" type="sibTrans" cxnId="{1AF2915E-0922-4C50-ABF5-2005822D4DFB}">
      <dgm:prSet/>
      <dgm:spPr/>
      <dgm:t>
        <a:bodyPr/>
        <a:lstStyle/>
        <a:p>
          <a:endParaRPr lang="en-US"/>
        </a:p>
      </dgm:t>
    </dgm:pt>
    <dgm:pt modelId="{56627E11-1048-4661-BFAB-D6326542E34F}">
      <dgm:prSet phldrT="[Text]" phldr="1"/>
      <dgm:spPr/>
      <dgm:t>
        <a:bodyPr/>
        <a:lstStyle/>
        <a:p>
          <a:endParaRPr lang="en-US"/>
        </a:p>
      </dgm:t>
    </dgm:pt>
    <dgm:pt modelId="{2F35235B-EC4F-4878-941C-CB49FD089F4B}" type="parTrans" cxnId="{E14CB9B3-3252-48ED-8DFF-53EE9BEBC5ED}">
      <dgm:prSet/>
      <dgm:spPr/>
      <dgm:t>
        <a:bodyPr/>
        <a:lstStyle/>
        <a:p>
          <a:endParaRPr lang="en-US"/>
        </a:p>
      </dgm:t>
    </dgm:pt>
    <dgm:pt modelId="{56AA8A5C-038D-47BC-988B-7F1D537977EF}" type="sibTrans" cxnId="{E14CB9B3-3252-48ED-8DFF-53EE9BEBC5ED}">
      <dgm:prSet/>
      <dgm:spPr/>
      <dgm:t>
        <a:bodyPr/>
        <a:lstStyle/>
        <a:p>
          <a:endParaRPr lang="en-US"/>
        </a:p>
      </dgm:t>
    </dgm:pt>
    <dgm:pt modelId="{15664EE9-967A-478E-8F4E-9E1EA3C7A82E}">
      <dgm:prSet phldrT="[Text]" phldr="1"/>
      <dgm:spPr/>
      <dgm:t>
        <a:bodyPr/>
        <a:lstStyle/>
        <a:p>
          <a:endParaRPr lang="en-US"/>
        </a:p>
      </dgm:t>
    </dgm:pt>
    <dgm:pt modelId="{5FC7F165-C855-403E-9B9C-79A5F31C8CEC}" type="parTrans" cxnId="{2466EDB8-E657-4392-83F9-7647E6E3C0A1}">
      <dgm:prSet/>
      <dgm:spPr/>
      <dgm:t>
        <a:bodyPr/>
        <a:lstStyle/>
        <a:p>
          <a:endParaRPr lang="en-US"/>
        </a:p>
      </dgm:t>
    </dgm:pt>
    <dgm:pt modelId="{B41ECBB3-6086-42DC-B52C-CF4A435F9D76}" type="sibTrans" cxnId="{2466EDB8-E657-4392-83F9-7647E6E3C0A1}">
      <dgm:prSet/>
      <dgm:spPr/>
      <dgm:t>
        <a:bodyPr/>
        <a:lstStyle/>
        <a:p>
          <a:endParaRPr lang="en-US"/>
        </a:p>
      </dgm:t>
    </dgm:pt>
    <dgm:pt modelId="{A49BADB7-E17B-4B0E-9724-0BCB333EFD25}">
      <dgm:prSet phldrT="[Text]" phldr="1"/>
      <dgm:spPr/>
      <dgm:t>
        <a:bodyPr/>
        <a:lstStyle/>
        <a:p>
          <a:endParaRPr lang="en-US"/>
        </a:p>
      </dgm:t>
    </dgm:pt>
    <dgm:pt modelId="{E2CE71BC-4756-49FE-8BCD-AE27B7CB5C32}" type="parTrans" cxnId="{DE60813C-A49C-40D2-A426-65DC8BAFDCA5}">
      <dgm:prSet/>
      <dgm:spPr/>
      <dgm:t>
        <a:bodyPr/>
        <a:lstStyle/>
        <a:p>
          <a:endParaRPr lang="en-US"/>
        </a:p>
      </dgm:t>
    </dgm:pt>
    <dgm:pt modelId="{F6737A8A-0E42-423C-A2AC-DE57700F071A}" type="sibTrans" cxnId="{DE60813C-A49C-40D2-A426-65DC8BAFDCA5}">
      <dgm:prSet/>
      <dgm:spPr/>
      <dgm:t>
        <a:bodyPr/>
        <a:lstStyle/>
        <a:p>
          <a:endParaRPr lang="en-US"/>
        </a:p>
      </dgm:t>
    </dgm:pt>
    <dgm:pt modelId="{13A20E46-65EF-4457-B55F-9CA42DA56857}">
      <dgm:prSet phldrT="[Text]" phldr="1"/>
      <dgm:spPr/>
      <dgm:t>
        <a:bodyPr/>
        <a:lstStyle/>
        <a:p>
          <a:endParaRPr lang="en-US"/>
        </a:p>
      </dgm:t>
    </dgm:pt>
    <dgm:pt modelId="{8EEB6A2F-11CF-42CB-892F-1CCF6A61EFB6}" type="parTrans" cxnId="{637EEA59-F341-4577-BD6D-602CEAA67677}">
      <dgm:prSet/>
      <dgm:spPr/>
      <dgm:t>
        <a:bodyPr/>
        <a:lstStyle/>
        <a:p>
          <a:endParaRPr lang="en-US"/>
        </a:p>
      </dgm:t>
    </dgm:pt>
    <dgm:pt modelId="{F7ABE47D-F29D-42B7-9105-44ADD165B8AE}" type="sibTrans" cxnId="{637EEA59-F341-4577-BD6D-602CEAA67677}">
      <dgm:prSet/>
      <dgm:spPr/>
      <dgm:t>
        <a:bodyPr/>
        <a:lstStyle/>
        <a:p>
          <a:endParaRPr lang="en-US"/>
        </a:p>
      </dgm:t>
    </dgm:pt>
    <dgm:pt modelId="{7F1619AB-B13A-4712-83E9-F910FE7EEB29}">
      <dgm:prSet phldrT="[Text]" phldr="1"/>
      <dgm:spPr/>
      <dgm:t>
        <a:bodyPr/>
        <a:lstStyle/>
        <a:p>
          <a:endParaRPr lang="en-US"/>
        </a:p>
      </dgm:t>
    </dgm:pt>
    <dgm:pt modelId="{773FED78-6F7B-4318-ACC7-AC9BC79321B5}" type="parTrans" cxnId="{18824408-2387-479A-98B5-50D1621FDC0C}">
      <dgm:prSet/>
      <dgm:spPr/>
      <dgm:t>
        <a:bodyPr/>
        <a:lstStyle/>
        <a:p>
          <a:endParaRPr lang="en-US"/>
        </a:p>
      </dgm:t>
    </dgm:pt>
    <dgm:pt modelId="{5623045C-31BD-4E85-853C-63600531DC79}" type="sibTrans" cxnId="{18824408-2387-479A-98B5-50D1621FDC0C}">
      <dgm:prSet/>
      <dgm:spPr/>
      <dgm:t>
        <a:bodyPr/>
        <a:lstStyle/>
        <a:p>
          <a:endParaRPr lang="en-US"/>
        </a:p>
      </dgm:t>
    </dgm:pt>
    <dgm:pt modelId="{0552117E-FB27-4C7D-B45C-AE9AAEB00678}">
      <dgm:prSet phldrT="[Text]" phldr="1"/>
      <dgm:spPr/>
      <dgm:t>
        <a:bodyPr/>
        <a:lstStyle/>
        <a:p>
          <a:endParaRPr lang="en-US"/>
        </a:p>
      </dgm:t>
    </dgm:pt>
    <dgm:pt modelId="{1CE578CD-B793-46E0-9366-915527515BF5}" type="parTrans" cxnId="{2B7A9215-030B-4984-AC4B-5CD2B60568B5}">
      <dgm:prSet/>
      <dgm:spPr/>
      <dgm:t>
        <a:bodyPr/>
        <a:lstStyle/>
        <a:p>
          <a:endParaRPr lang="en-US"/>
        </a:p>
      </dgm:t>
    </dgm:pt>
    <dgm:pt modelId="{8F5A8120-4A4C-41B7-90EA-C4395F0D840F}" type="sibTrans" cxnId="{2B7A9215-030B-4984-AC4B-5CD2B60568B5}">
      <dgm:prSet/>
      <dgm:spPr/>
      <dgm:t>
        <a:bodyPr/>
        <a:lstStyle/>
        <a:p>
          <a:endParaRPr lang="en-US"/>
        </a:p>
      </dgm:t>
    </dgm:pt>
    <dgm:pt modelId="{6AB4C62F-6A33-4E5D-97D4-BA7200F39B33}">
      <dgm:prSet phldrT="[Text]" phldr="1"/>
      <dgm:spPr/>
      <dgm:t>
        <a:bodyPr/>
        <a:lstStyle/>
        <a:p>
          <a:endParaRPr lang="en-US"/>
        </a:p>
      </dgm:t>
    </dgm:pt>
    <dgm:pt modelId="{9248C845-6170-477F-B2E2-E51693B674A7}" type="parTrans" cxnId="{DE421939-0849-40F4-BA4E-1099E1E31D02}">
      <dgm:prSet/>
      <dgm:spPr/>
      <dgm:t>
        <a:bodyPr/>
        <a:lstStyle/>
        <a:p>
          <a:endParaRPr lang="en-US"/>
        </a:p>
      </dgm:t>
    </dgm:pt>
    <dgm:pt modelId="{868B72F9-CC24-4C05-B143-14B0DAE243E9}" type="sibTrans" cxnId="{DE421939-0849-40F4-BA4E-1099E1E31D02}">
      <dgm:prSet/>
      <dgm:spPr/>
      <dgm:t>
        <a:bodyPr/>
        <a:lstStyle/>
        <a:p>
          <a:endParaRPr lang="en-US"/>
        </a:p>
      </dgm:t>
    </dgm:pt>
    <dgm:pt modelId="{44F7FBFB-CA01-49F6-B4E3-C7172401BAFF}" type="pres">
      <dgm:prSet presAssocID="{EB9437DA-F3F3-4BAE-B478-6CE4E01D4D61}" presName="Name0" presStyleCnt="0">
        <dgm:presLayoutVars>
          <dgm:dir/>
          <dgm:resizeHandles val="exact"/>
        </dgm:presLayoutVars>
      </dgm:prSet>
      <dgm:spPr/>
    </dgm:pt>
    <dgm:pt modelId="{48499FA9-9152-4BF2-9410-E73EE584ECCB}" type="pres">
      <dgm:prSet presAssocID="{A63AE176-B4D2-476B-8802-B5C533ED022D}" presName="compNode" presStyleCnt="0"/>
      <dgm:spPr/>
    </dgm:pt>
    <dgm:pt modelId="{59F386F9-0FF0-414A-90B1-5E9FA4693EFE}" type="pres">
      <dgm:prSet presAssocID="{A63AE176-B4D2-476B-8802-B5C533ED022D}" presName="pictRect" presStyleLbl="node1" presStyleIdx="0" presStyleCnt="3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</dgm:pt>
    <dgm:pt modelId="{DC4E140C-1BC8-446A-AF4F-BD4002A66E17}" type="pres">
      <dgm:prSet presAssocID="{A63AE176-B4D2-476B-8802-B5C533ED022D}" presName="textRect" presStyleLbl="revTx" presStyleIdx="0" presStyleCnt="36">
        <dgm:presLayoutVars>
          <dgm:bulletEnabled val="1"/>
        </dgm:presLayoutVars>
      </dgm:prSet>
      <dgm:spPr/>
    </dgm:pt>
    <dgm:pt modelId="{FEB701E1-B028-40EF-9BC8-4AC6EF825A57}" type="pres">
      <dgm:prSet presAssocID="{5529993C-C30A-401F-A01C-A0D7C1123D3B}" presName="sibTrans" presStyleLbl="sibTrans2D1" presStyleIdx="0" presStyleCnt="0"/>
      <dgm:spPr/>
    </dgm:pt>
    <dgm:pt modelId="{0C01F9BB-55E6-470F-9A01-445E2C7C5EF9}" type="pres">
      <dgm:prSet presAssocID="{53662FE7-33BA-4987-A31C-ADF2DB903104}" presName="compNode" presStyleCnt="0"/>
      <dgm:spPr/>
    </dgm:pt>
    <dgm:pt modelId="{1F679F1C-8F2A-4935-9AC5-591ADB5D9249}" type="pres">
      <dgm:prSet presAssocID="{53662FE7-33BA-4987-A31C-ADF2DB903104}" presName="pictRect" presStyleLbl="node1" presStyleIdx="1" presStyleCnt="36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</dgm:pt>
    <dgm:pt modelId="{5A76AFDD-1A72-4585-8DD4-47EC2CF61A5F}" type="pres">
      <dgm:prSet presAssocID="{53662FE7-33BA-4987-A31C-ADF2DB903104}" presName="textRect" presStyleLbl="revTx" presStyleIdx="1" presStyleCnt="36">
        <dgm:presLayoutVars>
          <dgm:bulletEnabled val="1"/>
        </dgm:presLayoutVars>
      </dgm:prSet>
      <dgm:spPr/>
    </dgm:pt>
    <dgm:pt modelId="{4F13B4A5-A9E7-4A28-833D-A269C9AA7A56}" type="pres">
      <dgm:prSet presAssocID="{2528463E-7CA6-41AD-A96C-EF57B72818CD}" presName="sibTrans" presStyleLbl="sibTrans2D1" presStyleIdx="0" presStyleCnt="0"/>
      <dgm:spPr/>
    </dgm:pt>
    <dgm:pt modelId="{7B96B898-771B-4EDE-BD09-2CE14F9ED595}" type="pres">
      <dgm:prSet presAssocID="{9639CBE0-CF55-4640-8BDC-6CCE1FEA8D1B}" presName="compNode" presStyleCnt="0"/>
      <dgm:spPr/>
    </dgm:pt>
    <dgm:pt modelId="{869C3397-C1C5-49BE-85D7-C7ECF79B5292}" type="pres">
      <dgm:prSet presAssocID="{9639CBE0-CF55-4640-8BDC-6CCE1FEA8D1B}" presName="pictRect" presStyleLbl="node1" presStyleIdx="2" presStyleCnt="3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</dgm:pt>
    <dgm:pt modelId="{7B736077-F15B-4B5E-A40A-5C1553877CD9}" type="pres">
      <dgm:prSet presAssocID="{9639CBE0-CF55-4640-8BDC-6CCE1FEA8D1B}" presName="textRect" presStyleLbl="revTx" presStyleIdx="2" presStyleCnt="36">
        <dgm:presLayoutVars>
          <dgm:bulletEnabled val="1"/>
        </dgm:presLayoutVars>
      </dgm:prSet>
      <dgm:spPr/>
    </dgm:pt>
    <dgm:pt modelId="{B0E6C10F-F2D0-4FC0-9EB8-39AC6CF18DB8}" type="pres">
      <dgm:prSet presAssocID="{1CD424C5-9FAB-47CC-82D2-95A0295C6FCD}" presName="sibTrans" presStyleLbl="sibTrans2D1" presStyleIdx="0" presStyleCnt="0"/>
      <dgm:spPr/>
    </dgm:pt>
    <dgm:pt modelId="{706F4398-6467-428A-A7A1-095BC70B7929}" type="pres">
      <dgm:prSet presAssocID="{042BCC19-EF12-4DF9-8BC4-9F86189675DA}" presName="compNode" presStyleCnt="0"/>
      <dgm:spPr/>
    </dgm:pt>
    <dgm:pt modelId="{6C6EF595-7DAC-4498-AE80-BE2ED259350B}" type="pres">
      <dgm:prSet presAssocID="{042BCC19-EF12-4DF9-8BC4-9F86189675DA}" presName="pictRect" presStyleLbl="node1" presStyleIdx="3" presStyleCnt="36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  <dgm:extLst>
        <a:ext uri="{E40237B7-FDA0-4F09-8148-C483321AD2D9}">
          <dgm14:cNvPr xmlns:dgm14="http://schemas.microsoft.com/office/drawing/2010/diagram" id="0" name="" descr="A black and white pixelated image&#10;&#10;Description automatically generated">
            <a:extLst>
              <a:ext uri="{FF2B5EF4-FFF2-40B4-BE49-F238E27FC236}">
                <a16:creationId xmlns:a16="http://schemas.microsoft.com/office/drawing/2014/main" id="{F0CC0DCD-3E9B-9BC0-DB83-8CE2800571C7}"/>
              </a:ext>
            </a:extLst>
          </dgm14:cNvPr>
        </a:ext>
      </dgm:extLst>
    </dgm:pt>
    <dgm:pt modelId="{B205C971-7B89-4303-AECE-2751FB4E7ACE}" type="pres">
      <dgm:prSet presAssocID="{042BCC19-EF12-4DF9-8BC4-9F86189675DA}" presName="textRect" presStyleLbl="revTx" presStyleIdx="3" presStyleCnt="36">
        <dgm:presLayoutVars>
          <dgm:bulletEnabled val="1"/>
        </dgm:presLayoutVars>
      </dgm:prSet>
      <dgm:spPr/>
    </dgm:pt>
    <dgm:pt modelId="{20718135-5FAC-4EF9-B8E8-9421EDFFEE21}" type="pres">
      <dgm:prSet presAssocID="{4F8ADE20-D7E1-4088-8473-1C5F4C4AED5F}" presName="sibTrans" presStyleLbl="sibTrans2D1" presStyleIdx="0" presStyleCnt="0"/>
      <dgm:spPr/>
    </dgm:pt>
    <dgm:pt modelId="{3E815DC2-6ADE-427B-9AC1-35A683819DE6}" type="pres">
      <dgm:prSet presAssocID="{A912F1F9-32BB-4998-A260-5F25FBA601B6}" presName="compNode" presStyleCnt="0"/>
      <dgm:spPr/>
    </dgm:pt>
    <dgm:pt modelId="{2DBC3D2C-DFD4-4E7F-BA8B-884E914E6BC1}" type="pres">
      <dgm:prSet presAssocID="{A912F1F9-32BB-4998-A260-5F25FBA601B6}" presName="pictRect" presStyleLbl="node1" presStyleIdx="4" presStyleCnt="3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</dgm:pt>
    <dgm:pt modelId="{38FF0A1D-4912-4B3F-BA10-94D2A434638E}" type="pres">
      <dgm:prSet presAssocID="{A912F1F9-32BB-4998-A260-5F25FBA601B6}" presName="textRect" presStyleLbl="revTx" presStyleIdx="4" presStyleCnt="36">
        <dgm:presLayoutVars>
          <dgm:bulletEnabled val="1"/>
        </dgm:presLayoutVars>
      </dgm:prSet>
      <dgm:spPr/>
    </dgm:pt>
    <dgm:pt modelId="{692AA7DF-36B9-446B-818E-48FB7AB2991E}" type="pres">
      <dgm:prSet presAssocID="{C2E3C175-1D1B-4298-AD79-74A4C1DE8869}" presName="sibTrans" presStyleLbl="sibTrans2D1" presStyleIdx="0" presStyleCnt="0"/>
      <dgm:spPr/>
    </dgm:pt>
    <dgm:pt modelId="{D3C28B9B-52D5-4E4F-86C8-896338D49EF5}" type="pres">
      <dgm:prSet presAssocID="{4D1A2586-8DD8-4202-A595-F835427616D3}" presName="compNode" presStyleCnt="0"/>
      <dgm:spPr/>
    </dgm:pt>
    <dgm:pt modelId="{43370087-34D1-4F87-B224-57AC56E1E240}" type="pres">
      <dgm:prSet presAssocID="{4D1A2586-8DD8-4202-A595-F835427616D3}" presName="pictRect" presStyleLbl="node1" presStyleIdx="5" presStyleCnt="36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</dgm:pt>
    <dgm:pt modelId="{8E6AE951-5623-4EB4-8959-55CC32548663}" type="pres">
      <dgm:prSet presAssocID="{4D1A2586-8DD8-4202-A595-F835427616D3}" presName="textRect" presStyleLbl="revTx" presStyleIdx="5" presStyleCnt="36">
        <dgm:presLayoutVars>
          <dgm:bulletEnabled val="1"/>
        </dgm:presLayoutVars>
      </dgm:prSet>
      <dgm:spPr/>
    </dgm:pt>
    <dgm:pt modelId="{55BB7AF9-97E5-41BD-AAAB-ECDF1E22CAC6}" type="pres">
      <dgm:prSet presAssocID="{C577472D-9425-4CFA-A559-D26A157E47EF}" presName="sibTrans" presStyleLbl="sibTrans2D1" presStyleIdx="0" presStyleCnt="0"/>
      <dgm:spPr/>
    </dgm:pt>
    <dgm:pt modelId="{143D8AF8-4FE7-4B03-8520-75BAE9F2BBC8}" type="pres">
      <dgm:prSet presAssocID="{5C384F75-6D90-40B2-8804-7978FC17DB73}" presName="compNode" presStyleCnt="0"/>
      <dgm:spPr/>
    </dgm:pt>
    <dgm:pt modelId="{AD618A7E-BF9C-4775-890F-C12111F45796}" type="pres">
      <dgm:prSet presAssocID="{5C384F75-6D90-40B2-8804-7978FC17DB73}" presName="pictRect" presStyleLbl="node1" presStyleIdx="6" presStyleCnt="3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</dgm:pt>
    <dgm:pt modelId="{097ABECD-CC5F-41E7-A5F0-C436D9C91759}" type="pres">
      <dgm:prSet presAssocID="{5C384F75-6D90-40B2-8804-7978FC17DB73}" presName="textRect" presStyleLbl="revTx" presStyleIdx="6" presStyleCnt="36">
        <dgm:presLayoutVars>
          <dgm:bulletEnabled val="1"/>
        </dgm:presLayoutVars>
      </dgm:prSet>
      <dgm:spPr/>
    </dgm:pt>
    <dgm:pt modelId="{82FF71CC-0645-4A6D-BA78-F5D55974E6BF}" type="pres">
      <dgm:prSet presAssocID="{8F822F75-F040-4D93-AE23-13EFE6EFCD86}" presName="sibTrans" presStyleLbl="sibTrans2D1" presStyleIdx="0" presStyleCnt="0"/>
      <dgm:spPr/>
    </dgm:pt>
    <dgm:pt modelId="{0CB7B0A1-80B3-453F-A72E-6B6F71BE9C30}" type="pres">
      <dgm:prSet presAssocID="{3128FE7B-8306-460C-A3EA-7600F30C1BA3}" presName="compNode" presStyleCnt="0"/>
      <dgm:spPr/>
    </dgm:pt>
    <dgm:pt modelId="{70B2CC82-3034-431D-9356-EAD6A500F374}" type="pres">
      <dgm:prSet presAssocID="{3128FE7B-8306-460C-A3EA-7600F30C1BA3}" presName="pictRect" presStyleLbl="node1" presStyleIdx="7" presStyleCnt="36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</dgm:pt>
    <dgm:pt modelId="{6A3B23CD-AA3D-45F9-AE11-01040E5CDFD9}" type="pres">
      <dgm:prSet presAssocID="{3128FE7B-8306-460C-A3EA-7600F30C1BA3}" presName="textRect" presStyleLbl="revTx" presStyleIdx="7" presStyleCnt="36">
        <dgm:presLayoutVars>
          <dgm:bulletEnabled val="1"/>
        </dgm:presLayoutVars>
      </dgm:prSet>
      <dgm:spPr/>
    </dgm:pt>
    <dgm:pt modelId="{966062BA-5A4F-46DA-9F90-25901DEB1C63}" type="pres">
      <dgm:prSet presAssocID="{14336C6B-FE3E-4774-AB23-38BB11DABD7E}" presName="sibTrans" presStyleLbl="sibTrans2D1" presStyleIdx="0" presStyleCnt="0"/>
      <dgm:spPr/>
    </dgm:pt>
    <dgm:pt modelId="{DA0A5856-2AB4-4AAC-85EC-3E8DDA4BBCA8}" type="pres">
      <dgm:prSet presAssocID="{40E70152-DD65-44D9-A75B-8D22D782B689}" presName="compNode" presStyleCnt="0"/>
      <dgm:spPr/>
    </dgm:pt>
    <dgm:pt modelId="{D9D99EBE-A0DD-47AC-8D63-D824A8850E25}" type="pres">
      <dgm:prSet presAssocID="{40E70152-DD65-44D9-A75B-8D22D782B689}" presName="pictRect" presStyleLbl="node1" presStyleIdx="8" presStyleCnt="3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</dgm:pt>
    <dgm:pt modelId="{A76322BF-992C-4916-ABD1-2D435FAC216E}" type="pres">
      <dgm:prSet presAssocID="{40E70152-DD65-44D9-A75B-8D22D782B689}" presName="textRect" presStyleLbl="revTx" presStyleIdx="8" presStyleCnt="36">
        <dgm:presLayoutVars>
          <dgm:bulletEnabled val="1"/>
        </dgm:presLayoutVars>
      </dgm:prSet>
      <dgm:spPr/>
    </dgm:pt>
    <dgm:pt modelId="{45A528F7-051F-4460-B2DD-4D6AE9E5838D}" type="pres">
      <dgm:prSet presAssocID="{F627B640-9AB6-4870-BC18-5C31A26266C0}" presName="sibTrans" presStyleLbl="sibTrans2D1" presStyleIdx="0" presStyleCnt="0"/>
      <dgm:spPr/>
    </dgm:pt>
    <dgm:pt modelId="{D8EC40CC-BB24-4D0B-9A27-7E6504B53E7D}" type="pres">
      <dgm:prSet presAssocID="{7548AE1D-0070-475B-BDA7-DF2B31F944A2}" presName="compNode" presStyleCnt="0"/>
      <dgm:spPr/>
    </dgm:pt>
    <dgm:pt modelId="{322079D9-C170-431B-AFA5-4328C3486CE5}" type="pres">
      <dgm:prSet presAssocID="{7548AE1D-0070-475B-BDA7-DF2B31F944A2}" presName="pictRect" presStyleLbl="node1" presStyleIdx="9" presStyleCnt="36"/>
      <dgm:spPr>
        <a:blipFill>
          <a:blip xmlns:r="http://schemas.openxmlformats.org/officeDocument/2006/relationships"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</dgm:pt>
    <dgm:pt modelId="{1AEFE819-5DCE-4F76-A27B-471F602D0851}" type="pres">
      <dgm:prSet presAssocID="{7548AE1D-0070-475B-BDA7-DF2B31F944A2}" presName="textRect" presStyleLbl="revTx" presStyleIdx="9" presStyleCnt="36">
        <dgm:presLayoutVars>
          <dgm:bulletEnabled val="1"/>
        </dgm:presLayoutVars>
      </dgm:prSet>
      <dgm:spPr/>
    </dgm:pt>
    <dgm:pt modelId="{E231E8A2-453C-4B5D-A1FF-FBC88347BD51}" type="pres">
      <dgm:prSet presAssocID="{F07114AB-D62D-4484-ADCB-2385C8E81F2A}" presName="sibTrans" presStyleLbl="sibTrans2D1" presStyleIdx="0" presStyleCnt="0"/>
      <dgm:spPr/>
    </dgm:pt>
    <dgm:pt modelId="{1110508C-84C2-4111-94F3-FAECBAB123C4}" type="pres">
      <dgm:prSet presAssocID="{F6E64856-B74D-4A29-8734-314C7B58415B}" presName="compNode" presStyleCnt="0"/>
      <dgm:spPr/>
    </dgm:pt>
    <dgm:pt modelId="{E02ED308-D605-4F78-9ED5-B419815A6B4B}" type="pres">
      <dgm:prSet presAssocID="{F6E64856-B74D-4A29-8734-314C7B58415B}" presName="pictRect" presStyleLbl="node1" presStyleIdx="10" presStyleCnt="3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</dgm:pt>
    <dgm:pt modelId="{28DA86C3-00DD-4CF9-80E0-80AFD2C8C8B0}" type="pres">
      <dgm:prSet presAssocID="{F6E64856-B74D-4A29-8734-314C7B58415B}" presName="textRect" presStyleLbl="revTx" presStyleIdx="10" presStyleCnt="36">
        <dgm:presLayoutVars>
          <dgm:bulletEnabled val="1"/>
        </dgm:presLayoutVars>
      </dgm:prSet>
      <dgm:spPr/>
    </dgm:pt>
    <dgm:pt modelId="{1D7EFF09-FC3D-4BDA-A0D1-45D5D249CE1E}" type="pres">
      <dgm:prSet presAssocID="{70AEA856-8100-4CB0-99F2-933CE61124A2}" presName="sibTrans" presStyleLbl="sibTrans2D1" presStyleIdx="0" presStyleCnt="0"/>
      <dgm:spPr/>
    </dgm:pt>
    <dgm:pt modelId="{0750EA6A-664C-413B-8015-10E40C6EFAA8}" type="pres">
      <dgm:prSet presAssocID="{A86EA15A-5DB7-46D6-95CA-86D220D279D3}" presName="compNode" presStyleCnt="0"/>
      <dgm:spPr/>
    </dgm:pt>
    <dgm:pt modelId="{ACEE27D1-49DD-42E1-96FF-652C7AC5736E}" type="pres">
      <dgm:prSet presAssocID="{A86EA15A-5DB7-46D6-95CA-86D220D279D3}" presName="pictRect" presStyleLbl="node1" presStyleIdx="11" presStyleCnt="36"/>
      <dgm:spPr>
        <a:blipFill>
          <a:blip xmlns:r="http://schemas.openxmlformats.org/officeDocument/2006/relationships"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</dgm:pt>
    <dgm:pt modelId="{661132AA-E7CF-489B-9D09-D7A21E943E60}" type="pres">
      <dgm:prSet presAssocID="{A86EA15A-5DB7-46D6-95CA-86D220D279D3}" presName="textRect" presStyleLbl="revTx" presStyleIdx="11" presStyleCnt="36">
        <dgm:presLayoutVars>
          <dgm:bulletEnabled val="1"/>
        </dgm:presLayoutVars>
      </dgm:prSet>
      <dgm:spPr/>
    </dgm:pt>
    <dgm:pt modelId="{44B4C7F8-A880-47BA-8F06-2207EA35D35C}" type="pres">
      <dgm:prSet presAssocID="{5107FA92-9023-41BB-814A-C61C343A5C3D}" presName="sibTrans" presStyleLbl="sibTrans2D1" presStyleIdx="0" presStyleCnt="0"/>
      <dgm:spPr/>
    </dgm:pt>
    <dgm:pt modelId="{101FD09B-B114-4E04-A89B-4178C4DE2666}" type="pres">
      <dgm:prSet presAssocID="{4E821AC7-E00B-405E-9A5B-245B8A06345F}" presName="compNode" presStyleCnt="0"/>
      <dgm:spPr/>
    </dgm:pt>
    <dgm:pt modelId="{FF4DA247-0946-4800-B62C-CE6ECEC41E78}" type="pres">
      <dgm:prSet presAssocID="{4E821AC7-E00B-405E-9A5B-245B8A06345F}" presName="pictRect" presStyleLbl="node1" presStyleIdx="12" presStyleCnt="36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</dgm:pt>
    <dgm:pt modelId="{5DBE8B7E-FA04-4090-8111-2892939FB5E8}" type="pres">
      <dgm:prSet presAssocID="{4E821AC7-E00B-405E-9A5B-245B8A06345F}" presName="textRect" presStyleLbl="revTx" presStyleIdx="12" presStyleCnt="36">
        <dgm:presLayoutVars>
          <dgm:bulletEnabled val="1"/>
        </dgm:presLayoutVars>
      </dgm:prSet>
      <dgm:spPr/>
    </dgm:pt>
    <dgm:pt modelId="{D484B9A0-59C3-49BF-958A-D9F66FDD0C70}" type="pres">
      <dgm:prSet presAssocID="{5949C7DE-079B-4ACB-A9C3-845971133176}" presName="sibTrans" presStyleLbl="sibTrans2D1" presStyleIdx="0" presStyleCnt="0"/>
      <dgm:spPr/>
    </dgm:pt>
    <dgm:pt modelId="{C9559EA4-9522-4EBB-B211-37DD57D6DD0C}" type="pres">
      <dgm:prSet presAssocID="{62724F55-C90A-4217-B40F-EDBA4A6ADED3}" presName="compNode" presStyleCnt="0"/>
      <dgm:spPr/>
    </dgm:pt>
    <dgm:pt modelId="{A97AB506-CA1B-4322-A39D-9DFCAD1063AD}" type="pres">
      <dgm:prSet presAssocID="{62724F55-C90A-4217-B40F-EDBA4A6ADED3}" presName="pictRect" presStyleLbl="node1" presStyleIdx="13" presStyleCnt="36"/>
      <dgm:spPr>
        <a:blipFill>
          <a:blip xmlns:r="http://schemas.openxmlformats.org/officeDocument/2006/relationships"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</dgm:pt>
    <dgm:pt modelId="{6708D70D-7CAC-4C71-BB6A-CEC39BF1F0D8}" type="pres">
      <dgm:prSet presAssocID="{62724F55-C90A-4217-B40F-EDBA4A6ADED3}" presName="textRect" presStyleLbl="revTx" presStyleIdx="13" presStyleCnt="36">
        <dgm:presLayoutVars>
          <dgm:bulletEnabled val="1"/>
        </dgm:presLayoutVars>
      </dgm:prSet>
      <dgm:spPr/>
    </dgm:pt>
    <dgm:pt modelId="{0F89530A-4002-4953-8489-7603F1E72479}" type="pres">
      <dgm:prSet presAssocID="{5F32675F-22F1-4EFB-A642-BEEDA0DFD6E2}" presName="sibTrans" presStyleLbl="sibTrans2D1" presStyleIdx="0" presStyleCnt="0"/>
      <dgm:spPr/>
    </dgm:pt>
    <dgm:pt modelId="{5EC84EA5-1A69-44B0-982D-FC916B5F3946}" type="pres">
      <dgm:prSet presAssocID="{7FEF357E-5876-4863-B78D-120B023F769D}" presName="compNode" presStyleCnt="0"/>
      <dgm:spPr/>
    </dgm:pt>
    <dgm:pt modelId="{49FD75EB-C9FD-4058-8E1D-C123D592429B}" type="pres">
      <dgm:prSet presAssocID="{7FEF357E-5876-4863-B78D-120B023F769D}" presName="pictRect" presStyleLbl="node1" presStyleIdx="14" presStyleCnt="36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</dgm:pt>
    <dgm:pt modelId="{9DE4A67C-1AD4-4640-B9B9-88AC444E2778}" type="pres">
      <dgm:prSet presAssocID="{7FEF357E-5876-4863-B78D-120B023F769D}" presName="textRect" presStyleLbl="revTx" presStyleIdx="14" presStyleCnt="36">
        <dgm:presLayoutVars>
          <dgm:bulletEnabled val="1"/>
        </dgm:presLayoutVars>
      </dgm:prSet>
      <dgm:spPr/>
    </dgm:pt>
    <dgm:pt modelId="{A840F962-2BDC-4F90-934E-9A6B54B68548}" type="pres">
      <dgm:prSet presAssocID="{41C6D333-14FF-4060-A327-ACBCFF31F0FD}" presName="sibTrans" presStyleLbl="sibTrans2D1" presStyleIdx="0" presStyleCnt="0"/>
      <dgm:spPr/>
    </dgm:pt>
    <dgm:pt modelId="{0D133AFD-EA3B-4446-B914-61102B67B254}" type="pres">
      <dgm:prSet presAssocID="{BABE8565-F473-4FFA-ABB4-44A5E19CCAC8}" presName="compNode" presStyleCnt="0"/>
      <dgm:spPr/>
    </dgm:pt>
    <dgm:pt modelId="{47D8901F-F4C7-4D94-9CD8-F3FF3B4D65A2}" type="pres">
      <dgm:prSet presAssocID="{BABE8565-F473-4FFA-ABB4-44A5E19CCAC8}" presName="pictRect" presStyleLbl="node1" presStyleIdx="15" presStyleCnt="36"/>
      <dgm:spPr>
        <a:blipFill>
          <a:blip xmlns:r="http://schemas.openxmlformats.org/officeDocument/2006/relationships"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</dgm:pt>
    <dgm:pt modelId="{D85B7F8E-DDDC-41EC-B73D-83F2FB160F67}" type="pres">
      <dgm:prSet presAssocID="{BABE8565-F473-4FFA-ABB4-44A5E19CCAC8}" presName="textRect" presStyleLbl="revTx" presStyleIdx="15" presStyleCnt="36">
        <dgm:presLayoutVars>
          <dgm:bulletEnabled val="1"/>
        </dgm:presLayoutVars>
      </dgm:prSet>
      <dgm:spPr/>
    </dgm:pt>
    <dgm:pt modelId="{5456996D-1E5B-4AC9-BAA6-0ED41A298636}" type="pres">
      <dgm:prSet presAssocID="{0A2A67DD-EDC0-4CC8-8BBD-A5222DECA915}" presName="sibTrans" presStyleLbl="sibTrans2D1" presStyleIdx="0" presStyleCnt="0"/>
      <dgm:spPr/>
    </dgm:pt>
    <dgm:pt modelId="{37563998-EB8D-4E58-8D3C-2AF8F6129398}" type="pres">
      <dgm:prSet presAssocID="{B00C5964-1343-49D2-956A-92CF5ED93487}" presName="compNode" presStyleCnt="0"/>
      <dgm:spPr/>
    </dgm:pt>
    <dgm:pt modelId="{5C26F30D-420E-4E2A-AE4A-499B8D8CEE69}" type="pres">
      <dgm:prSet presAssocID="{B00C5964-1343-49D2-956A-92CF5ED93487}" presName="pictRect" presStyleLbl="node1" presStyleIdx="16" presStyleCnt="36"/>
      <dgm:spPr>
        <a:blipFill>
          <a:blip xmlns:r="http://schemas.openxmlformats.org/officeDocument/2006/relationships"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</dgm:pt>
    <dgm:pt modelId="{7551E7A1-8300-4C16-95AA-60296A635D67}" type="pres">
      <dgm:prSet presAssocID="{B00C5964-1343-49D2-956A-92CF5ED93487}" presName="textRect" presStyleLbl="revTx" presStyleIdx="16" presStyleCnt="36">
        <dgm:presLayoutVars>
          <dgm:bulletEnabled val="1"/>
        </dgm:presLayoutVars>
      </dgm:prSet>
      <dgm:spPr/>
    </dgm:pt>
    <dgm:pt modelId="{0E4AD885-8239-4421-AD74-1DE68008D918}" type="pres">
      <dgm:prSet presAssocID="{DA120D08-85E2-45C1-827D-2B54B10D6E23}" presName="sibTrans" presStyleLbl="sibTrans2D1" presStyleIdx="0" presStyleCnt="0"/>
      <dgm:spPr/>
    </dgm:pt>
    <dgm:pt modelId="{D0D2BF7C-FA8C-4A97-9E2A-15FBD6E10BDE}" type="pres">
      <dgm:prSet presAssocID="{393531D3-D156-41FA-8B8D-6E7DC165956D}" presName="compNode" presStyleCnt="0"/>
      <dgm:spPr/>
    </dgm:pt>
    <dgm:pt modelId="{A1EB6FF1-8F92-470A-98D1-92FBD5E4073E}" type="pres">
      <dgm:prSet presAssocID="{393531D3-D156-41FA-8B8D-6E7DC165956D}" presName="pictRect" presStyleLbl="node1" presStyleIdx="17" presStyleCnt="36"/>
      <dgm:spPr>
        <a:blipFill>
          <a:blip xmlns:r="http://schemas.openxmlformats.org/officeDocument/2006/relationships"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</dgm:pt>
    <dgm:pt modelId="{E48D7B02-656F-41FF-AF61-1C4658DDCE87}" type="pres">
      <dgm:prSet presAssocID="{393531D3-D156-41FA-8B8D-6E7DC165956D}" presName="textRect" presStyleLbl="revTx" presStyleIdx="17" presStyleCnt="36">
        <dgm:presLayoutVars>
          <dgm:bulletEnabled val="1"/>
        </dgm:presLayoutVars>
      </dgm:prSet>
      <dgm:spPr/>
    </dgm:pt>
    <dgm:pt modelId="{2004E7A6-F67B-43AF-AE65-03DE30D69DB4}" type="pres">
      <dgm:prSet presAssocID="{D6609BCB-FAC1-4AE9-B628-AA1A2E27EC88}" presName="sibTrans" presStyleLbl="sibTrans2D1" presStyleIdx="0" presStyleCnt="0"/>
      <dgm:spPr/>
    </dgm:pt>
    <dgm:pt modelId="{F65BF59C-9649-40BB-B73E-176C7EACB633}" type="pres">
      <dgm:prSet presAssocID="{AB541A33-E96B-4B5A-98D1-3036181F40E7}" presName="compNode" presStyleCnt="0"/>
      <dgm:spPr/>
    </dgm:pt>
    <dgm:pt modelId="{66DF9CC3-166B-44D1-9177-7CDCF04B7869}" type="pres">
      <dgm:prSet presAssocID="{AB541A33-E96B-4B5A-98D1-3036181F40E7}" presName="pictRect" presStyleLbl="node1" presStyleIdx="18" presStyleCnt="36"/>
      <dgm:spPr>
        <a:blipFill>
          <a:blip xmlns:r="http://schemas.openxmlformats.org/officeDocument/2006/relationships"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</dgm:pt>
    <dgm:pt modelId="{854F3892-07D2-440D-8645-341997D0FDAB}" type="pres">
      <dgm:prSet presAssocID="{AB541A33-E96B-4B5A-98D1-3036181F40E7}" presName="textRect" presStyleLbl="revTx" presStyleIdx="18" presStyleCnt="36">
        <dgm:presLayoutVars>
          <dgm:bulletEnabled val="1"/>
        </dgm:presLayoutVars>
      </dgm:prSet>
      <dgm:spPr/>
    </dgm:pt>
    <dgm:pt modelId="{656AD825-AFF8-40C2-8568-2488BE0B124A}" type="pres">
      <dgm:prSet presAssocID="{096606DE-C1E4-4423-9BE4-2FFE5E7836C3}" presName="sibTrans" presStyleLbl="sibTrans2D1" presStyleIdx="0" presStyleCnt="0"/>
      <dgm:spPr/>
    </dgm:pt>
    <dgm:pt modelId="{D887377F-C447-4A84-B7CA-714A57A0B734}" type="pres">
      <dgm:prSet presAssocID="{11C135C6-C49F-4DBE-9E24-C6226513783A}" presName="compNode" presStyleCnt="0"/>
      <dgm:spPr/>
    </dgm:pt>
    <dgm:pt modelId="{09759D3A-ED55-47EF-A979-382DA08B9664}" type="pres">
      <dgm:prSet presAssocID="{11C135C6-C49F-4DBE-9E24-C6226513783A}" presName="pictRect" presStyleLbl="node1" presStyleIdx="19" presStyleCnt="36"/>
      <dgm:spPr>
        <a:blipFill>
          <a:blip xmlns:r="http://schemas.openxmlformats.org/officeDocument/2006/relationships"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</dgm:pt>
    <dgm:pt modelId="{7ABA1A53-193A-4603-AFDB-0F97E873D679}" type="pres">
      <dgm:prSet presAssocID="{11C135C6-C49F-4DBE-9E24-C6226513783A}" presName="textRect" presStyleLbl="revTx" presStyleIdx="19" presStyleCnt="36">
        <dgm:presLayoutVars>
          <dgm:bulletEnabled val="1"/>
        </dgm:presLayoutVars>
      </dgm:prSet>
      <dgm:spPr/>
    </dgm:pt>
    <dgm:pt modelId="{EF5EC759-9D22-409B-BA37-67800271BEC6}" type="pres">
      <dgm:prSet presAssocID="{46182115-47F1-484F-AA4A-61788423D9A4}" presName="sibTrans" presStyleLbl="sibTrans2D1" presStyleIdx="0" presStyleCnt="0"/>
      <dgm:spPr/>
    </dgm:pt>
    <dgm:pt modelId="{F9B9444C-6AC6-4C47-86DF-07E160A0F304}" type="pres">
      <dgm:prSet presAssocID="{97BEFD4E-E737-423D-919C-0731A467A6F9}" presName="compNode" presStyleCnt="0"/>
      <dgm:spPr/>
    </dgm:pt>
    <dgm:pt modelId="{7D652C62-89E9-45F0-B3D7-2AF020A97736}" type="pres">
      <dgm:prSet presAssocID="{97BEFD4E-E737-423D-919C-0731A467A6F9}" presName="pictRect" presStyleLbl="node1" presStyleIdx="20" presStyleCnt="36"/>
      <dgm:spPr>
        <a:blipFill>
          <a:blip xmlns:r="http://schemas.openxmlformats.org/officeDocument/2006/relationships"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</dgm:pt>
    <dgm:pt modelId="{FD1C7E7A-3193-4728-9BBF-081831B3BE63}" type="pres">
      <dgm:prSet presAssocID="{97BEFD4E-E737-423D-919C-0731A467A6F9}" presName="textRect" presStyleLbl="revTx" presStyleIdx="20" presStyleCnt="36">
        <dgm:presLayoutVars>
          <dgm:bulletEnabled val="1"/>
        </dgm:presLayoutVars>
      </dgm:prSet>
      <dgm:spPr/>
    </dgm:pt>
    <dgm:pt modelId="{36EB273B-5D1B-4E3F-87E6-4FE13C556424}" type="pres">
      <dgm:prSet presAssocID="{58C7D8CC-3DBE-4947-ADBB-C4C9EB1D20B3}" presName="sibTrans" presStyleLbl="sibTrans2D1" presStyleIdx="0" presStyleCnt="0"/>
      <dgm:spPr/>
    </dgm:pt>
    <dgm:pt modelId="{25761474-AB78-413F-8F0F-A4D6C5C96443}" type="pres">
      <dgm:prSet presAssocID="{73549186-0F5C-464B-8A41-EEF114205B19}" presName="compNode" presStyleCnt="0"/>
      <dgm:spPr/>
    </dgm:pt>
    <dgm:pt modelId="{CFBBEFB3-5FD4-42BD-A3AD-D9E8C8CA0565}" type="pres">
      <dgm:prSet presAssocID="{73549186-0F5C-464B-8A41-EEF114205B19}" presName="pictRect" presStyleLbl="node1" presStyleIdx="21" presStyleCnt="36"/>
      <dgm:spPr>
        <a:blipFill>
          <a:blip xmlns:r="http://schemas.openxmlformats.org/officeDocument/2006/relationships"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</dgm:pt>
    <dgm:pt modelId="{DF128C0F-AD43-4440-9024-19F39FAE2BC3}" type="pres">
      <dgm:prSet presAssocID="{73549186-0F5C-464B-8A41-EEF114205B19}" presName="textRect" presStyleLbl="revTx" presStyleIdx="21" presStyleCnt="36">
        <dgm:presLayoutVars>
          <dgm:bulletEnabled val="1"/>
        </dgm:presLayoutVars>
      </dgm:prSet>
      <dgm:spPr/>
    </dgm:pt>
    <dgm:pt modelId="{11706CF9-1C9F-4BB1-A0B1-AC0396662A3C}" type="pres">
      <dgm:prSet presAssocID="{27850E3A-F08D-4406-956A-79D674320F01}" presName="sibTrans" presStyleLbl="sibTrans2D1" presStyleIdx="0" presStyleCnt="0"/>
      <dgm:spPr/>
    </dgm:pt>
    <dgm:pt modelId="{6A21CD7B-2EA2-4BBB-A21A-67D09D32936E}" type="pres">
      <dgm:prSet presAssocID="{2A035BA4-DEBC-4E40-BB24-6C003F979B55}" presName="compNode" presStyleCnt="0"/>
      <dgm:spPr/>
    </dgm:pt>
    <dgm:pt modelId="{51952384-8F8F-4DA2-A78B-DB135031AC57}" type="pres">
      <dgm:prSet presAssocID="{2A035BA4-DEBC-4E40-BB24-6C003F979B55}" presName="pictRect" presStyleLbl="node1" presStyleIdx="22" presStyleCnt="36"/>
      <dgm:spPr>
        <a:blipFill>
          <a:blip xmlns:r="http://schemas.openxmlformats.org/officeDocument/2006/relationships"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</dgm:pt>
    <dgm:pt modelId="{B72937D8-440B-48AA-BDEC-947837A01081}" type="pres">
      <dgm:prSet presAssocID="{2A035BA4-DEBC-4E40-BB24-6C003F979B55}" presName="textRect" presStyleLbl="revTx" presStyleIdx="22" presStyleCnt="36">
        <dgm:presLayoutVars>
          <dgm:bulletEnabled val="1"/>
        </dgm:presLayoutVars>
      </dgm:prSet>
      <dgm:spPr/>
    </dgm:pt>
    <dgm:pt modelId="{F25E0A4E-3958-4E15-B1C0-E662BB311AED}" type="pres">
      <dgm:prSet presAssocID="{5BCA5E39-6FCC-4446-B4DA-853926189741}" presName="sibTrans" presStyleLbl="sibTrans2D1" presStyleIdx="0" presStyleCnt="0"/>
      <dgm:spPr/>
    </dgm:pt>
    <dgm:pt modelId="{E8D22935-C402-49F5-8EC5-DA69B1CB7FDB}" type="pres">
      <dgm:prSet presAssocID="{DA3BF80C-1D7D-4AD7-84EE-BB35AB1A9F5B}" presName="compNode" presStyleCnt="0"/>
      <dgm:spPr/>
    </dgm:pt>
    <dgm:pt modelId="{5A65AE22-84F5-47B9-B447-AEF7DEB467FA}" type="pres">
      <dgm:prSet presAssocID="{DA3BF80C-1D7D-4AD7-84EE-BB35AB1A9F5B}" presName="pictRect" presStyleLbl="node1" presStyleIdx="23" presStyleCnt="36"/>
      <dgm:spPr>
        <a:blipFill>
          <a:blip xmlns:r="http://schemas.openxmlformats.org/officeDocument/2006/relationships"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</dgm:pt>
    <dgm:pt modelId="{1C57A725-6277-4239-B5DE-F446AE018B34}" type="pres">
      <dgm:prSet presAssocID="{DA3BF80C-1D7D-4AD7-84EE-BB35AB1A9F5B}" presName="textRect" presStyleLbl="revTx" presStyleIdx="23" presStyleCnt="36">
        <dgm:presLayoutVars>
          <dgm:bulletEnabled val="1"/>
        </dgm:presLayoutVars>
      </dgm:prSet>
      <dgm:spPr/>
    </dgm:pt>
    <dgm:pt modelId="{534C2C05-0C1E-4A78-8D30-1E5D2FAC7377}" type="pres">
      <dgm:prSet presAssocID="{69517724-62A4-4916-8ED6-B06ADD15C259}" presName="sibTrans" presStyleLbl="sibTrans2D1" presStyleIdx="0" presStyleCnt="0"/>
      <dgm:spPr/>
    </dgm:pt>
    <dgm:pt modelId="{4BE6333C-D241-4743-A42A-F4982B756C00}" type="pres">
      <dgm:prSet presAssocID="{7B9A5DC7-C304-45CC-BAFB-9CA9F9D394B1}" presName="compNode" presStyleCnt="0"/>
      <dgm:spPr/>
    </dgm:pt>
    <dgm:pt modelId="{22E11BFB-1474-41E2-9F59-7F12A0A74775}" type="pres">
      <dgm:prSet presAssocID="{7B9A5DC7-C304-45CC-BAFB-9CA9F9D394B1}" presName="pictRect" presStyleLbl="node1" presStyleIdx="24" presStyleCnt="36"/>
      <dgm:spPr>
        <a:blipFill>
          <a:blip xmlns:r="http://schemas.openxmlformats.org/officeDocument/2006/relationships"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</dgm:pt>
    <dgm:pt modelId="{E91CC2F2-4FD7-4123-A23D-A1B1CBC12F2D}" type="pres">
      <dgm:prSet presAssocID="{7B9A5DC7-C304-45CC-BAFB-9CA9F9D394B1}" presName="textRect" presStyleLbl="revTx" presStyleIdx="24" presStyleCnt="36">
        <dgm:presLayoutVars>
          <dgm:bulletEnabled val="1"/>
        </dgm:presLayoutVars>
      </dgm:prSet>
      <dgm:spPr/>
    </dgm:pt>
    <dgm:pt modelId="{6FFFA3FE-E0F2-41F1-BDDF-FCA5DFD32540}" type="pres">
      <dgm:prSet presAssocID="{7EDB254C-0803-441B-B5D5-0CDE72B02CFB}" presName="sibTrans" presStyleLbl="sibTrans2D1" presStyleIdx="0" presStyleCnt="0"/>
      <dgm:spPr/>
    </dgm:pt>
    <dgm:pt modelId="{E0EA65AE-FFD2-4556-885A-68FF84797017}" type="pres">
      <dgm:prSet presAssocID="{22D7153C-B220-4E13-8A23-0897768FE47A}" presName="compNode" presStyleCnt="0"/>
      <dgm:spPr/>
    </dgm:pt>
    <dgm:pt modelId="{F09EDEC1-9468-4B34-9C6E-7032174DC704}" type="pres">
      <dgm:prSet presAssocID="{22D7153C-B220-4E13-8A23-0897768FE47A}" presName="pictRect" presStyleLbl="node1" presStyleIdx="25" presStyleCnt="36"/>
      <dgm:spPr>
        <a:blipFill>
          <a:blip xmlns:r="http://schemas.openxmlformats.org/officeDocument/2006/relationships"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</dgm:pt>
    <dgm:pt modelId="{14A7FB46-2308-4728-A723-DE8951BA46C9}" type="pres">
      <dgm:prSet presAssocID="{22D7153C-B220-4E13-8A23-0897768FE47A}" presName="textRect" presStyleLbl="revTx" presStyleIdx="25" presStyleCnt="36">
        <dgm:presLayoutVars>
          <dgm:bulletEnabled val="1"/>
        </dgm:presLayoutVars>
      </dgm:prSet>
      <dgm:spPr/>
    </dgm:pt>
    <dgm:pt modelId="{AFAD266B-CA44-48CE-80F6-95F659434F82}" type="pres">
      <dgm:prSet presAssocID="{DADDDCFB-FC2C-4626-9CD8-86AC4FAC890A}" presName="sibTrans" presStyleLbl="sibTrans2D1" presStyleIdx="0" presStyleCnt="0"/>
      <dgm:spPr/>
    </dgm:pt>
    <dgm:pt modelId="{2499FB1F-6EF3-4FED-A0CF-89B57A3E4F97}" type="pres">
      <dgm:prSet presAssocID="{ED66C876-5B48-49D9-880A-AFB8A75EB0F5}" presName="compNode" presStyleCnt="0"/>
      <dgm:spPr/>
    </dgm:pt>
    <dgm:pt modelId="{41B78185-F3BE-4EAC-9063-11521CF36A61}" type="pres">
      <dgm:prSet presAssocID="{ED66C876-5B48-49D9-880A-AFB8A75EB0F5}" presName="pictRect" presStyleLbl="node1" presStyleIdx="26" presStyleCnt="36"/>
      <dgm:spPr>
        <a:blipFill>
          <a:blip xmlns:r="http://schemas.openxmlformats.org/officeDocument/2006/relationships"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</dgm:pt>
    <dgm:pt modelId="{4870D59D-44BC-441B-A186-1BA971260200}" type="pres">
      <dgm:prSet presAssocID="{ED66C876-5B48-49D9-880A-AFB8A75EB0F5}" presName="textRect" presStyleLbl="revTx" presStyleIdx="26" presStyleCnt="36">
        <dgm:presLayoutVars>
          <dgm:bulletEnabled val="1"/>
        </dgm:presLayoutVars>
      </dgm:prSet>
      <dgm:spPr/>
    </dgm:pt>
    <dgm:pt modelId="{ED4F9B3A-5F9B-431C-96AC-A8313B7DC774}" type="pres">
      <dgm:prSet presAssocID="{E910F53A-BE6E-43D6-B9C2-011293783FAE}" presName="sibTrans" presStyleLbl="sibTrans2D1" presStyleIdx="0" presStyleCnt="0"/>
      <dgm:spPr/>
    </dgm:pt>
    <dgm:pt modelId="{90F5A42A-DD28-4070-982D-2B3237499A0B}" type="pres">
      <dgm:prSet presAssocID="{5DE27656-D2F7-4F64-9C8C-151228400BF5}" presName="compNode" presStyleCnt="0"/>
      <dgm:spPr/>
    </dgm:pt>
    <dgm:pt modelId="{9EA0E0C3-03E0-4C97-83C6-93936B0806C7}" type="pres">
      <dgm:prSet presAssocID="{5DE27656-D2F7-4F64-9C8C-151228400BF5}" presName="pictRect" presStyleLbl="node1" presStyleIdx="27" presStyleCnt="36"/>
      <dgm:spPr>
        <a:blipFill>
          <a:blip xmlns:r="http://schemas.openxmlformats.org/officeDocument/2006/relationships"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</dgm:pt>
    <dgm:pt modelId="{543EB8B3-F09A-483D-8029-C0D296BE5E0F}" type="pres">
      <dgm:prSet presAssocID="{5DE27656-D2F7-4F64-9C8C-151228400BF5}" presName="textRect" presStyleLbl="revTx" presStyleIdx="27" presStyleCnt="36">
        <dgm:presLayoutVars>
          <dgm:bulletEnabled val="1"/>
        </dgm:presLayoutVars>
      </dgm:prSet>
      <dgm:spPr/>
    </dgm:pt>
    <dgm:pt modelId="{5A10D9EC-04E5-4167-9D2C-7EF3AFA0CEEB}" type="pres">
      <dgm:prSet presAssocID="{77043DCF-159F-45CE-A3ED-52BDA933B90B}" presName="sibTrans" presStyleLbl="sibTrans2D1" presStyleIdx="0" presStyleCnt="0"/>
      <dgm:spPr/>
    </dgm:pt>
    <dgm:pt modelId="{6AE48CDB-F8EE-4E77-8F1A-90D44DC20F86}" type="pres">
      <dgm:prSet presAssocID="{DFC16F3F-6A6A-46B4-B5AA-870B03357011}" presName="compNode" presStyleCnt="0"/>
      <dgm:spPr/>
    </dgm:pt>
    <dgm:pt modelId="{22F9BB02-3688-4297-B757-89ACB8495455}" type="pres">
      <dgm:prSet presAssocID="{DFC16F3F-6A6A-46B4-B5AA-870B03357011}" presName="pictRect" presStyleLbl="node1" presStyleIdx="28" presStyleCnt="36"/>
      <dgm:spPr>
        <a:blipFill>
          <a:blip xmlns:r="http://schemas.openxmlformats.org/officeDocument/2006/relationships"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</dgm:pt>
    <dgm:pt modelId="{7C3CEC67-E960-4AC7-8DD0-0EF0D148E3B9}" type="pres">
      <dgm:prSet presAssocID="{DFC16F3F-6A6A-46B4-B5AA-870B03357011}" presName="textRect" presStyleLbl="revTx" presStyleIdx="28" presStyleCnt="36">
        <dgm:presLayoutVars>
          <dgm:bulletEnabled val="1"/>
        </dgm:presLayoutVars>
      </dgm:prSet>
      <dgm:spPr/>
    </dgm:pt>
    <dgm:pt modelId="{60588A17-3A81-4D99-8DFD-48E4E65C9011}" type="pres">
      <dgm:prSet presAssocID="{7A4ABC3A-B05B-49ED-A23C-FF3CD6967AAC}" presName="sibTrans" presStyleLbl="sibTrans2D1" presStyleIdx="0" presStyleCnt="0"/>
      <dgm:spPr/>
    </dgm:pt>
    <dgm:pt modelId="{8CC3BDEC-572E-45C2-800D-6A696AB48FFE}" type="pres">
      <dgm:prSet presAssocID="{56627E11-1048-4661-BFAB-D6326542E34F}" presName="compNode" presStyleCnt="0"/>
      <dgm:spPr/>
    </dgm:pt>
    <dgm:pt modelId="{20521CA8-AF74-478A-8F08-3DEA352D29B8}" type="pres">
      <dgm:prSet presAssocID="{56627E11-1048-4661-BFAB-D6326542E34F}" presName="pictRect" presStyleLbl="node1" presStyleIdx="29" presStyleCnt="36"/>
      <dgm:spPr>
        <a:blipFill>
          <a:blip xmlns:r="http://schemas.openxmlformats.org/officeDocument/2006/relationships"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</dgm:pt>
    <dgm:pt modelId="{FF523E95-59FD-4DB3-9EC2-95553210B197}" type="pres">
      <dgm:prSet presAssocID="{56627E11-1048-4661-BFAB-D6326542E34F}" presName="textRect" presStyleLbl="revTx" presStyleIdx="29" presStyleCnt="36">
        <dgm:presLayoutVars>
          <dgm:bulletEnabled val="1"/>
        </dgm:presLayoutVars>
      </dgm:prSet>
      <dgm:spPr/>
    </dgm:pt>
    <dgm:pt modelId="{011321EF-E372-4BE8-9DCC-C98E4DF99B9A}" type="pres">
      <dgm:prSet presAssocID="{56AA8A5C-038D-47BC-988B-7F1D537977EF}" presName="sibTrans" presStyleLbl="sibTrans2D1" presStyleIdx="0" presStyleCnt="0"/>
      <dgm:spPr/>
    </dgm:pt>
    <dgm:pt modelId="{3AE98EF9-1632-4A01-8796-8F6D1B716566}" type="pres">
      <dgm:prSet presAssocID="{15664EE9-967A-478E-8F4E-9E1EA3C7A82E}" presName="compNode" presStyleCnt="0"/>
      <dgm:spPr/>
    </dgm:pt>
    <dgm:pt modelId="{DCF97521-67C8-4486-B107-1A27A411CBE7}" type="pres">
      <dgm:prSet presAssocID="{15664EE9-967A-478E-8F4E-9E1EA3C7A82E}" presName="pictRect" presStyleLbl="node1" presStyleIdx="30" presStyleCnt="36"/>
      <dgm:spPr>
        <a:blipFill>
          <a:blip xmlns:r="http://schemas.openxmlformats.org/officeDocument/2006/relationships"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</dgm:pt>
    <dgm:pt modelId="{17ACF756-10C6-4E4B-9E42-E68931EBA6D9}" type="pres">
      <dgm:prSet presAssocID="{15664EE9-967A-478E-8F4E-9E1EA3C7A82E}" presName="textRect" presStyleLbl="revTx" presStyleIdx="30" presStyleCnt="36">
        <dgm:presLayoutVars>
          <dgm:bulletEnabled val="1"/>
        </dgm:presLayoutVars>
      </dgm:prSet>
      <dgm:spPr/>
    </dgm:pt>
    <dgm:pt modelId="{B5629115-6823-486F-BB84-984CC19B0602}" type="pres">
      <dgm:prSet presAssocID="{B41ECBB3-6086-42DC-B52C-CF4A435F9D76}" presName="sibTrans" presStyleLbl="sibTrans2D1" presStyleIdx="0" presStyleCnt="0"/>
      <dgm:spPr/>
    </dgm:pt>
    <dgm:pt modelId="{60234F97-5BC1-451F-98AA-0B3959883E4B}" type="pres">
      <dgm:prSet presAssocID="{A49BADB7-E17B-4B0E-9724-0BCB333EFD25}" presName="compNode" presStyleCnt="0"/>
      <dgm:spPr/>
    </dgm:pt>
    <dgm:pt modelId="{07FF6AB9-6E01-4214-A89C-015B754740D7}" type="pres">
      <dgm:prSet presAssocID="{A49BADB7-E17B-4B0E-9724-0BCB333EFD25}" presName="pictRect" presStyleLbl="node1" presStyleIdx="31" presStyleCnt="36"/>
      <dgm:spPr>
        <a:blipFill>
          <a:blip xmlns:r="http://schemas.openxmlformats.org/officeDocument/2006/relationships"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</dgm:pt>
    <dgm:pt modelId="{BDEE1E99-0D8C-4DD5-9F4F-00F1AE85452C}" type="pres">
      <dgm:prSet presAssocID="{A49BADB7-E17B-4B0E-9724-0BCB333EFD25}" presName="textRect" presStyleLbl="revTx" presStyleIdx="31" presStyleCnt="36">
        <dgm:presLayoutVars>
          <dgm:bulletEnabled val="1"/>
        </dgm:presLayoutVars>
      </dgm:prSet>
      <dgm:spPr/>
    </dgm:pt>
    <dgm:pt modelId="{B4E8DA33-95D0-4E23-8814-CC51E37B6EB5}" type="pres">
      <dgm:prSet presAssocID="{F6737A8A-0E42-423C-A2AC-DE57700F071A}" presName="sibTrans" presStyleLbl="sibTrans2D1" presStyleIdx="0" presStyleCnt="0"/>
      <dgm:spPr/>
    </dgm:pt>
    <dgm:pt modelId="{9955DB80-2B77-4107-935F-023AA1E36D8E}" type="pres">
      <dgm:prSet presAssocID="{13A20E46-65EF-4457-B55F-9CA42DA56857}" presName="compNode" presStyleCnt="0"/>
      <dgm:spPr/>
    </dgm:pt>
    <dgm:pt modelId="{05A98FC0-FA03-4B4C-B040-EAC3AD47079C}" type="pres">
      <dgm:prSet presAssocID="{13A20E46-65EF-4457-B55F-9CA42DA56857}" presName="pictRect" presStyleLbl="node1" presStyleIdx="32" presStyleCnt="36"/>
      <dgm:spPr>
        <a:blipFill>
          <a:blip xmlns:r="http://schemas.openxmlformats.org/officeDocument/2006/relationships"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</dgm:pt>
    <dgm:pt modelId="{A8BA9B0A-0C90-47C1-A51E-ACF13328A3CD}" type="pres">
      <dgm:prSet presAssocID="{13A20E46-65EF-4457-B55F-9CA42DA56857}" presName="textRect" presStyleLbl="revTx" presStyleIdx="32" presStyleCnt="36">
        <dgm:presLayoutVars>
          <dgm:bulletEnabled val="1"/>
        </dgm:presLayoutVars>
      </dgm:prSet>
      <dgm:spPr/>
    </dgm:pt>
    <dgm:pt modelId="{D987AA54-3182-476C-8354-085BCDCB49D7}" type="pres">
      <dgm:prSet presAssocID="{F7ABE47D-F29D-42B7-9105-44ADD165B8AE}" presName="sibTrans" presStyleLbl="sibTrans2D1" presStyleIdx="0" presStyleCnt="0"/>
      <dgm:spPr/>
    </dgm:pt>
    <dgm:pt modelId="{CF988DD1-F2A0-4576-995F-C39F3FF602C0}" type="pres">
      <dgm:prSet presAssocID="{7F1619AB-B13A-4712-83E9-F910FE7EEB29}" presName="compNode" presStyleCnt="0"/>
      <dgm:spPr/>
    </dgm:pt>
    <dgm:pt modelId="{089CA12F-464B-4823-B755-C24206526AFF}" type="pres">
      <dgm:prSet presAssocID="{7F1619AB-B13A-4712-83E9-F910FE7EEB29}" presName="pictRect" presStyleLbl="node1" presStyleIdx="33" presStyleCnt="36"/>
      <dgm:spPr>
        <a:blipFill>
          <a:blip xmlns:r="http://schemas.openxmlformats.org/officeDocument/2006/relationships"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</dgm:pt>
    <dgm:pt modelId="{2A57ACC2-1ED0-411E-B91C-891762F42038}" type="pres">
      <dgm:prSet presAssocID="{7F1619AB-B13A-4712-83E9-F910FE7EEB29}" presName="textRect" presStyleLbl="revTx" presStyleIdx="33" presStyleCnt="36">
        <dgm:presLayoutVars>
          <dgm:bulletEnabled val="1"/>
        </dgm:presLayoutVars>
      </dgm:prSet>
      <dgm:spPr/>
    </dgm:pt>
    <dgm:pt modelId="{B7198D32-C79E-466E-8365-8DCD2F84B5D6}" type="pres">
      <dgm:prSet presAssocID="{5623045C-31BD-4E85-853C-63600531DC79}" presName="sibTrans" presStyleLbl="sibTrans2D1" presStyleIdx="0" presStyleCnt="0"/>
      <dgm:spPr/>
    </dgm:pt>
    <dgm:pt modelId="{1D96F65A-D0D3-4DF2-85C1-9C448DC2D4FC}" type="pres">
      <dgm:prSet presAssocID="{0552117E-FB27-4C7D-B45C-AE9AAEB00678}" presName="compNode" presStyleCnt="0"/>
      <dgm:spPr/>
    </dgm:pt>
    <dgm:pt modelId="{4AC5178B-36EA-4DBE-AFBB-A70E60DFE7C8}" type="pres">
      <dgm:prSet presAssocID="{0552117E-FB27-4C7D-B45C-AE9AAEB00678}" presName="pictRect" presStyleLbl="node1" presStyleIdx="34" presStyleCnt="36"/>
      <dgm:spPr>
        <a:blipFill>
          <a:blip xmlns:r="http://schemas.openxmlformats.org/officeDocument/2006/relationships"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</dgm:pt>
    <dgm:pt modelId="{F8209BEB-CFDF-467A-97D5-5448C0B21739}" type="pres">
      <dgm:prSet presAssocID="{0552117E-FB27-4C7D-B45C-AE9AAEB00678}" presName="textRect" presStyleLbl="revTx" presStyleIdx="34" presStyleCnt="36">
        <dgm:presLayoutVars>
          <dgm:bulletEnabled val="1"/>
        </dgm:presLayoutVars>
      </dgm:prSet>
      <dgm:spPr/>
    </dgm:pt>
    <dgm:pt modelId="{2A55343D-0EC8-4E51-846E-CA71A59BBC43}" type="pres">
      <dgm:prSet presAssocID="{8F5A8120-4A4C-41B7-90EA-C4395F0D840F}" presName="sibTrans" presStyleLbl="sibTrans2D1" presStyleIdx="0" presStyleCnt="0"/>
      <dgm:spPr/>
    </dgm:pt>
    <dgm:pt modelId="{80523866-BB96-4DAC-874B-FF55ED3CF953}" type="pres">
      <dgm:prSet presAssocID="{6AB4C62F-6A33-4E5D-97D4-BA7200F39B33}" presName="compNode" presStyleCnt="0"/>
      <dgm:spPr/>
    </dgm:pt>
    <dgm:pt modelId="{3A7F336B-1F24-498D-8D29-D7EA32E574BD}" type="pres">
      <dgm:prSet presAssocID="{6AB4C62F-6A33-4E5D-97D4-BA7200F39B33}" presName="pictRect" presStyleLbl="node1" presStyleIdx="35" presStyleCnt="36"/>
      <dgm:spPr>
        <a:blipFill>
          <a:blip xmlns:r="http://schemas.openxmlformats.org/officeDocument/2006/relationships"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</dgm:pt>
    <dgm:pt modelId="{E6221FE7-8615-442F-B65E-C2E8B0F73C4B}" type="pres">
      <dgm:prSet presAssocID="{6AB4C62F-6A33-4E5D-97D4-BA7200F39B33}" presName="textRect" presStyleLbl="revTx" presStyleIdx="35" presStyleCnt="36">
        <dgm:presLayoutVars>
          <dgm:bulletEnabled val="1"/>
        </dgm:presLayoutVars>
      </dgm:prSet>
      <dgm:spPr/>
    </dgm:pt>
  </dgm:ptLst>
  <dgm:cxnLst>
    <dgm:cxn modelId="{7AF0C501-B145-4627-9E09-2145D18329DA}" srcId="{EB9437DA-F3F3-4BAE-B478-6CE4E01D4D61}" destId="{11C135C6-C49F-4DBE-9E24-C6226513783A}" srcOrd="19" destOrd="0" parTransId="{C2233922-6B80-457A-9E09-DEE74DF3D453}" sibTransId="{46182115-47F1-484F-AA4A-61788423D9A4}"/>
    <dgm:cxn modelId="{FCFAE002-3B82-4D62-A28E-D88793524DF6}" srcId="{EB9437DA-F3F3-4BAE-B478-6CE4E01D4D61}" destId="{A912F1F9-32BB-4998-A260-5F25FBA601B6}" srcOrd="4" destOrd="0" parTransId="{0A2F5119-7AD3-44A4-BCD4-AE396381A640}" sibTransId="{C2E3C175-1D1B-4298-AD79-74A4C1DE8869}"/>
    <dgm:cxn modelId="{C1880903-F6F5-458B-9B1B-6B26A02543C6}" type="presOf" srcId="{A86EA15A-5DB7-46D6-95CA-86D220D279D3}" destId="{661132AA-E7CF-489B-9D09-D7A21E943E60}" srcOrd="0" destOrd="0" presId="urn:microsoft.com/office/officeart/2005/8/layout/pList1"/>
    <dgm:cxn modelId="{18824408-2387-479A-98B5-50D1621FDC0C}" srcId="{EB9437DA-F3F3-4BAE-B478-6CE4E01D4D61}" destId="{7F1619AB-B13A-4712-83E9-F910FE7EEB29}" srcOrd="33" destOrd="0" parTransId="{773FED78-6F7B-4318-ACC7-AC9BC79321B5}" sibTransId="{5623045C-31BD-4E85-853C-63600531DC79}"/>
    <dgm:cxn modelId="{6B89C009-7664-4ED1-BDFB-D50FD909D2C1}" type="presOf" srcId="{DA3BF80C-1D7D-4AD7-84EE-BB35AB1A9F5B}" destId="{1C57A725-6277-4239-B5DE-F446AE018B34}" srcOrd="0" destOrd="0" presId="urn:microsoft.com/office/officeart/2005/8/layout/pList1"/>
    <dgm:cxn modelId="{CEAA7D0A-8AD9-4476-BB34-BBF4AF6B230B}" type="presOf" srcId="{B41ECBB3-6086-42DC-B52C-CF4A435F9D76}" destId="{B5629115-6823-486F-BB84-984CC19B0602}" srcOrd="0" destOrd="0" presId="urn:microsoft.com/office/officeart/2005/8/layout/pList1"/>
    <dgm:cxn modelId="{CF11F90B-071E-485E-B342-83BD2503146C}" type="presOf" srcId="{A63AE176-B4D2-476B-8802-B5C533ED022D}" destId="{DC4E140C-1BC8-446A-AF4F-BD4002A66E17}" srcOrd="0" destOrd="0" presId="urn:microsoft.com/office/officeart/2005/8/layout/pList1"/>
    <dgm:cxn modelId="{F44C310C-C902-4B1A-A6C0-65AF8136EBE4}" srcId="{EB9437DA-F3F3-4BAE-B478-6CE4E01D4D61}" destId="{393531D3-D156-41FA-8B8D-6E7DC165956D}" srcOrd="17" destOrd="0" parTransId="{2FF85BA6-A8F8-444B-8F3C-8F36D26A34D0}" sibTransId="{D6609BCB-FAC1-4AE9-B628-AA1A2E27EC88}"/>
    <dgm:cxn modelId="{87C2530C-C78A-4904-BF0F-A0FBA72D907A}" type="presOf" srcId="{EB9437DA-F3F3-4BAE-B478-6CE4E01D4D61}" destId="{44F7FBFB-CA01-49F6-B4E3-C7172401BAFF}" srcOrd="0" destOrd="0" presId="urn:microsoft.com/office/officeart/2005/8/layout/pList1"/>
    <dgm:cxn modelId="{BB35BB0F-B807-4B1F-A765-AD617D0309EA}" type="presOf" srcId="{27850E3A-F08D-4406-956A-79D674320F01}" destId="{11706CF9-1C9F-4BB1-A0B1-AC0396662A3C}" srcOrd="0" destOrd="0" presId="urn:microsoft.com/office/officeart/2005/8/layout/pList1"/>
    <dgm:cxn modelId="{D674CF0F-DEC8-4935-86A6-AF15E76B87DA}" srcId="{EB9437DA-F3F3-4BAE-B478-6CE4E01D4D61}" destId="{7B9A5DC7-C304-45CC-BAFB-9CA9F9D394B1}" srcOrd="24" destOrd="0" parTransId="{D30C38C1-DCD9-4148-AB55-76DE31DD8C2D}" sibTransId="{7EDB254C-0803-441B-B5D5-0CDE72B02CFB}"/>
    <dgm:cxn modelId="{80FE7C11-E1E1-427B-BCF5-7463D97C1079}" srcId="{EB9437DA-F3F3-4BAE-B478-6CE4E01D4D61}" destId="{BABE8565-F473-4FFA-ABB4-44A5E19CCAC8}" srcOrd="15" destOrd="0" parTransId="{B864CDEE-E74C-4C60-A97E-1056F4BBF1E1}" sibTransId="{0A2A67DD-EDC0-4CC8-8BBD-A5222DECA915}"/>
    <dgm:cxn modelId="{4885E411-20ED-443A-A845-BBC00EF3A37C}" type="presOf" srcId="{40E70152-DD65-44D9-A75B-8D22D782B689}" destId="{A76322BF-992C-4916-ABD1-2D435FAC216E}" srcOrd="0" destOrd="0" presId="urn:microsoft.com/office/officeart/2005/8/layout/pList1"/>
    <dgm:cxn modelId="{2B7A9215-030B-4984-AC4B-5CD2B60568B5}" srcId="{EB9437DA-F3F3-4BAE-B478-6CE4E01D4D61}" destId="{0552117E-FB27-4C7D-B45C-AE9AAEB00678}" srcOrd="34" destOrd="0" parTransId="{1CE578CD-B793-46E0-9366-915527515BF5}" sibTransId="{8F5A8120-4A4C-41B7-90EA-C4395F0D840F}"/>
    <dgm:cxn modelId="{1B111216-0CF3-4398-BEC1-CC9E8F0069BE}" type="presOf" srcId="{13A20E46-65EF-4457-B55F-9CA42DA56857}" destId="{A8BA9B0A-0C90-47C1-A51E-ACF13328A3CD}" srcOrd="0" destOrd="0" presId="urn:microsoft.com/office/officeart/2005/8/layout/pList1"/>
    <dgm:cxn modelId="{E7E6461E-E85F-403E-AD1F-8F1478BF870D}" type="presOf" srcId="{7A4ABC3A-B05B-49ED-A23C-FF3CD6967AAC}" destId="{60588A17-3A81-4D99-8DFD-48E4E65C9011}" srcOrd="0" destOrd="0" presId="urn:microsoft.com/office/officeart/2005/8/layout/pList1"/>
    <dgm:cxn modelId="{51B9CA25-8138-48ED-AF81-4E538C8E1350}" type="presOf" srcId="{E910F53A-BE6E-43D6-B9C2-011293783FAE}" destId="{ED4F9B3A-5F9B-431C-96AC-A8313B7DC774}" srcOrd="0" destOrd="0" presId="urn:microsoft.com/office/officeart/2005/8/layout/pList1"/>
    <dgm:cxn modelId="{51FF3827-B18E-42B9-A4B9-B1CDF4D40EBF}" srcId="{EB9437DA-F3F3-4BAE-B478-6CE4E01D4D61}" destId="{F6E64856-B74D-4A29-8734-314C7B58415B}" srcOrd="10" destOrd="0" parTransId="{5567C291-7E60-4738-BAFD-E3FA2DEBB2B4}" sibTransId="{70AEA856-8100-4CB0-99F2-933CE61124A2}"/>
    <dgm:cxn modelId="{106C3630-69EB-4C9D-8C9E-7035060ACA6A}" srcId="{EB9437DA-F3F3-4BAE-B478-6CE4E01D4D61}" destId="{5C384F75-6D90-40B2-8804-7978FC17DB73}" srcOrd="6" destOrd="0" parTransId="{62B9E3B7-325A-4ABB-92BD-2B0D198F1416}" sibTransId="{8F822F75-F040-4D93-AE23-13EFE6EFCD86}"/>
    <dgm:cxn modelId="{0832C231-9E3F-4909-9864-2DD5919E19DF}" type="presOf" srcId="{A912F1F9-32BB-4998-A260-5F25FBA601B6}" destId="{38FF0A1D-4912-4B3F-BA10-94D2A434638E}" srcOrd="0" destOrd="0" presId="urn:microsoft.com/office/officeart/2005/8/layout/pList1"/>
    <dgm:cxn modelId="{C7C6F835-B42D-43E6-91C5-3C444CFF5930}" type="presOf" srcId="{5529993C-C30A-401F-A01C-A0D7C1123D3B}" destId="{FEB701E1-B028-40EF-9BC8-4AC6EF825A57}" srcOrd="0" destOrd="0" presId="urn:microsoft.com/office/officeart/2005/8/layout/pList1"/>
    <dgm:cxn modelId="{DE421939-0849-40F4-BA4E-1099E1E31D02}" srcId="{EB9437DA-F3F3-4BAE-B478-6CE4E01D4D61}" destId="{6AB4C62F-6A33-4E5D-97D4-BA7200F39B33}" srcOrd="35" destOrd="0" parTransId="{9248C845-6170-477F-B2E2-E51693B674A7}" sibTransId="{868B72F9-CC24-4C05-B143-14B0DAE243E9}"/>
    <dgm:cxn modelId="{DE60813C-A49C-40D2-A426-65DC8BAFDCA5}" srcId="{EB9437DA-F3F3-4BAE-B478-6CE4E01D4D61}" destId="{A49BADB7-E17B-4B0E-9724-0BCB333EFD25}" srcOrd="31" destOrd="0" parTransId="{E2CE71BC-4756-49FE-8BCD-AE27B7CB5C32}" sibTransId="{F6737A8A-0E42-423C-A2AC-DE57700F071A}"/>
    <dgm:cxn modelId="{4A87BD3C-EEF0-445A-B63B-60D839566F35}" srcId="{EB9437DA-F3F3-4BAE-B478-6CE4E01D4D61}" destId="{40E70152-DD65-44D9-A75B-8D22D782B689}" srcOrd="8" destOrd="0" parTransId="{65900C00-D3B0-4852-8562-A96C6FFF8011}" sibTransId="{F627B640-9AB6-4870-BC18-5C31A26266C0}"/>
    <dgm:cxn modelId="{2DE0005D-B8CF-4BC1-A302-DFF83B869555}" type="presOf" srcId="{3128FE7B-8306-460C-A3EA-7600F30C1BA3}" destId="{6A3B23CD-AA3D-45F9-AE11-01040E5CDFD9}" srcOrd="0" destOrd="0" presId="urn:microsoft.com/office/officeart/2005/8/layout/pList1"/>
    <dgm:cxn modelId="{659A1B5D-BFBB-44F2-97A4-76352A166850}" srcId="{EB9437DA-F3F3-4BAE-B478-6CE4E01D4D61}" destId="{042BCC19-EF12-4DF9-8BC4-9F86189675DA}" srcOrd="3" destOrd="0" parTransId="{FD9DE56F-D540-4169-82F2-1F476D356EB9}" sibTransId="{4F8ADE20-D7E1-4088-8473-1C5F4C4AED5F}"/>
    <dgm:cxn modelId="{1AF2915E-0922-4C50-ABF5-2005822D4DFB}" srcId="{EB9437DA-F3F3-4BAE-B478-6CE4E01D4D61}" destId="{DFC16F3F-6A6A-46B4-B5AA-870B03357011}" srcOrd="28" destOrd="0" parTransId="{A2793769-6B92-448D-BECF-6F05424A69DC}" sibTransId="{7A4ABC3A-B05B-49ED-A23C-FF3CD6967AAC}"/>
    <dgm:cxn modelId="{F1BD1C60-2572-444A-9AE5-4493085AE356}" type="presOf" srcId="{042BCC19-EF12-4DF9-8BC4-9F86189675DA}" destId="{B205C971-7B89-4303-AECE-2751FB4E7ACE}" srcOrd="0" destOrd="0" presId="urn:microsoft.com/office/officeart/2005/8/layout/pList1"/>
    <dgm:cxn modelId="{2AD41161-D1BD-4152-9814-81C7E2DFD7CA}" type="presOf" srcId="{7EDB254C-0803-441B-B5D5-0CDE72B02CFB}" destId="{6FFFA3FE-E0F2-41F1-BDDF-FCA5DFD32540}" srcOrd="0" destOrd="0" presId="urn:microsoft.com/office/officeart/2005/8/layout/pList1"/>
    <dgm:cxn modelId="{E0736362-23B2-4468-82E1-84935EA497DE}" type="presOf" srcId="{70AEA856-8100-4CB0-99F2-933CE61124A2}" destId="{1D7EFF09-FC3D-4BDA-A0D1-45D5D249CE1E}" srcOrd="0" destOrd="0" presId="urn:microsoft.com/office/officeart/2005/8/layout/pList1"/>
    <dgm:cxn modelId="{57BD4F62-58AE-4EF3-94FD-6A19F9F9246D}" srcId="{EB9437DA-F3F3-4BAE-B478-6CE4E01D4D61}" destId="{53662FE7-33BA-4987-A31C-ADF2DB903104}" srcOrd="1" destOrd="0" parTransId="{FA818F5C-DBDB-4EE1-8EC1-AD8CD921294F}" sibTransId="{2528463E-7CA6-41AD-A96C-EF57B72818CD}"/>
    <dgm:cxn modelId="{8D4BB565-B77A-475D-94D4-9BBB11612A8F}" type="presOf" srcId="{56AA8A5C-038D-47BC-988B-7F1D537977EF}" destId="{011321EF-E372-4BE8-9DCC-C98E4DF99B9A}" srcOrd="0" destOrd="0" presId="urn:microsoft.com/office/officeart/2005/8/layout/pList1"/>
    <dgm:cxn modelId="{A12ED945-5F15-4B76-AEB4-2A2013B1DD16}" type="presOf" srcId="{AB541A33-E96B-4B5A-98D1-3036181F40E7}" destId="{854F3892-07D2-440D-8645-341997D0FDAB}" srcOrd="0" destOrd="0" presId="urn:microsoft.com/office/officeart/2005/8/layout/pList1"/>
    <dgm:cxn modelId="{4F7E5446-D1A1-4EB7-A3D3-B3D6F336D6AF}" type="presOf" srcId="{4E821AC7-E00B-405E-9A5B-245B8A06345F}" destId="{5DBE8B7E-FA04-4090-8111-2892939FB5E8}" srcOrd="0" destOrd="0" presId="urn:microsoft.com/office/officeart/2005/8/layout/pList1"/>
    <dgm:cxn modelId="{FA482748-794D-4561-8E16-A009570C0AF3}" type="presOf" srcId="{F7ABE47D-F29D-42B7-9105-44ADD165B8AE}" destId="{D987AA54-3182-476C-8354-085BCDCB49D7}" srcOrd="0" destOrd="0" presId="urn:microsoft.com/office/officeart/2005/8/layout/pList1"/>
    <dgm:cxn modelId="{57A3B049-5015-4AFA-B1E2-B68962B1F047}" type="presOf" srcId="{62724F55-C90A-4217-B40F-EDBA4A6ADED3}" destId="{6708D70D-7CAC-4C71-BB6A-CEC39BF1F0D8}" srcOrd="0" destOrd="0" presId="urn:microsoft.com/office/officeart/2005/8/layout/pList1"/>
    <dgm:cxn modelId="{1BA5764B-62FF-4569-A377-708736254B47}" srcId="{EB9437DA-F3F3-4BAE-B478-6CE4E01D4D61}" destId="{7548AE1D-0070-475B-BDA7-DF2B31F944A2}" srcOrd="9" destOrd="0" parTransId="{0616B24D-04E1-4EF7-9469-9B3863CA2E83}" sibTransId="{F07114AB-D62D-4484-ADCB-2385C8E81F2A}"/>
    <dgm:cxn modelId="{60FC446E-81AA-4188-AC02-C29E4763E783}" type="presOf" srcId="{77043DCF-159F-45CE-A3ED-52BDA933B90B}" destId="{5A10D9EC-04E5-4167-9D2C-7EF3AFA0CEEB}" srcOrd="0" destOrd="0" presId="urn:microsoft.com/office/officeart/2005/8/layout/pList1"/>
    <dgm:cxn modelId="{6AA7C46E-BF81-458E-9B15-4F30AE07CFBC}" type="presOf" srcId="{096606DE-C1E4-4423-9BE4-2FFE5E7836C3}" destId="{656AD825-AFF8-40C2-8568-2488BE0B124A}" srcOrd="0" destOrd="0" presId="urn:microsoft.com/office/officeart/2005/8/layout/pList1"/>
    <dgm:cxn modelId="{76F3354F-2BAA-4B12-94BD-156928438BDE}" srcId="{EB9437DA-F3F3-4BAE-B478-6CE4E01D4D61}" destId="{B00C5964-1343-49D2-956A-92CF5ED93487}" srcOrd="16" destOrd="0" parTransId="{DCC7CA98-0989-4E39-B5BB-BAD906ABB2AE}" sibTransId="{DA120D08-85E2-45C1-827D-2B54B10D6E23}"/>
    <dgm:cxn modelId="{70FF0B70-3C3C-4CA3-A801-8D8E9263E4B2}" type="presOf" srcId="{7FEF357E-5876-4863-B78D-120B023F769D}" destId="{9DE4A67C-1AD4-4640-B9B9-88AC444E2778}" srcOrd="0" destOrd="0" presId="urn:microsoft.com/office/officeart/2005/8/layout/pList1"/>
    <dgm:cxn modelId="{7721B650-A12F-41BA-9BB4-EBDB5D87A488}" type="presOf" srcId="{7F1619AB-B13A-4712-83E9-F910FE7EEB29}" destId="{2A57ACC2-1ED0-411E-B91C-891762F42038}" srcOrd="0" destOrd="0" presId="urn:microsoft.com/office/officeart/2005/8/layout/pList1"/>
    <dgm:cxn modelId="{7B798151-A3BA-4080-9574-E21F8B486516}" type="presOf" srcId="{D6609BCB-FAC1-4AE9-B628-AA1A2E27EC88}" destId="{2004E7A6-F67B-43AF-AE65-03DE30D69DB4}" srcOrd="0" destOrd="0" presId="urn:microsoft.com/office/officeart/2005/8/layout/pList1"/>
    <dgm:cxn modelId="{6B640973-CD48-4539-8830-CF9208849A6E}" srcId="{EB9437DA-F3F3-4BAE-B478-6CE4E01D4D61}" destId="{22D7153C-B220-4E13-8A23-0897768FE47A}" srcOrd="25" destOrd="0" parTransId="{7A810E19-B090-492F-B278-B11A16DB9F7A}" sibTransId="{DADDDCFB-FC2C-4626-9CD8-86AC4FAC890A}"/>
    <dgm:cxn modelId="{51D59D54-CE17-4A6D-A31F-894AAB6C34FC}" srcId="{EB9437DA-F3F3-4BAE-B478-6CE4E01D4D61}" destId="{3128FE7B-8306-460C-A3EA-7600F30C1BA3}" srcOrd="7" destOrd="0" parTransId="{22E8DCC6-093D-456B-A5AE-53272C304074}" sibTransId="{14336C6B-FE3E-4774-AB23-38BB11DABD7E}"/>
    <dgm:cxn modelId="{30D15D56-21B1-4F18-9C26-F1137EEF0B18}" srcId="{EB9437DA-F3F3-4BAE-B478-6CE4E01D4D61}" destId="{A63AE176-B4D2-476B-8802-B5C533ED022D}" srcOrd="0" destOrd="0" parTransId="{ED245A8B-011E-4E48-B017-47C353B4BFBA}" sibTransId="{5529993C-C30A-401F-A01C-A0D7C1123D3B}"/>
    <dgm:cxn modelId="{57D07A57-06A4-47DC-AB26-FBF9D21918E4}" type="presOf" srcId="{DFC16F3F-6A6A-46B4-B5AA-870B03357011}" destId="{7C3CEC67-E960-4AC7-8DD0-0EF0D148E3B9}" srcOrd="0" destOrd="0" presId="urn:microsoft.com/office/officeart/2005/8/layout/pList1"/>
    <dgm:cxn modelId="{7C00A777-11DD-41BD-BD83-6E4B07313A76}" type="presOf" srcId="{7548AE1D-0070-475B-BDA7-DF2B31F944A2}" destId="{1AEFE819-5DCE-4F76-A27B-471F602D0851}" srcOrd="0" destOrd="0" presId="urn:microsoft.com/office/officeart/2005/8/layout/pList1"/>
    <dgm:cxn modelId="{637EEA59-F341-4577-BD6D-602CEAA67677}" srcId="{EB9437DA-F3F3-4BAE-B478-6CE4E01D4D61}" destId="{13A20E46-65EF-4457-B55F-9CA42DA56857}" srcOrd="32" destOrd="0" parTransId="{8EEB6A2F-11CF-42CB-892F-1CCF6A61EFB6}" sibTransId="{F7ABE47D-F29D-42B7-9105-44ADD165B8AE}"/>
    <dgm:cxn modelId="{9799C37D-3771-4ED2-B2E1-A1F3E54974C4}" type="presOf" srcId="{1CD424C5-9FAB-47CC-82D2-95A0295C6FCD}" destId="{B0E6C10F-F2D0-4FC0-9EB8-39AC6CF18DB8}" srcOrd="0" destOrd="0" presId="urn:microsoft.com/office/officeart/2005/8/layout/pList1"/>
    <dgm:cxn modelId="{EB146C80-BC63-43B0-ADE3-90E556FF3CB4}" srcId="{EB9437DA-F3F3-4BAE-B478-6CE4E01D4D61}" destId="{AB541A33-E96B-4B5A-98D1-3036181F40E7}" srcOrd="18" destOrd="0" parTransId="{FAC9B814-8B08-49CF-A8EC-37C7AED24840}" sibTransId="{096606DE-C1E4-4423-9BE4-2FFE5E7836C3}"/>
    <dgm:cxn modelId="{6C1DB582-7718-4D0E-B3B1-D40147833DCE}" type="presOf" srcId="{8F5A8120-4A4C-41B7-90EA-C4395F0D840F}" destId="{2A55343D-0EC8-4E51-846E-CA71A59BBC43}" srcOrd="0" destOrd="0" presId="urn:microsoft.com/office/officeart/2005/8/layout/pList1"/>
    <dgm:cxn modelId="{98D4BC83-1BFB-457B-A5F3-986310523AF4}" type="presOf" srcId="{4D1A2586-8DD8-4202-A595-F835427616D3}" destId="{8E6AE951-5623-4EB4-8959-55CC32548663}" srcOrd="0" destOrd="0" presId="urn:microsoft.com/office/officeart/2005/8/layout/pList1"/>
    <dgm:cxn modelId="{4E30B185-0ABA-4E88-97D5-D7BC99FE2AE8}" type="presOf" srcId="{0552117E-FB27-4C7D-B45C-AE9AAEB00678}" destId="{F8209BEB-CFDF-467A-97D5-5448C0B21739}" srcOrd="0" destOrd="0" presId="urn:microsoft.com/office/officeart/2005/8/layout/pList1"/>
    <dgm:cxn modelId="{ABA33887-ACCB-4D62-8420-E49453B73333}" type="presOf" srcId="{5F32675F-22F1-4EFB-A642-BEEDA0DFD6E2}" destId="{0F89530A-4002-4953-8489-7603F1E72479}" srcOrd="0" destOrd="0" presId="urn:microsoft.com/office/officeart/2005/8/layout/pList1"/>
    <dgm:cxn modelId="{2E6FDB87-49A0-4C23-A5B0-216664CCEB41}" type="presOf" srcId="{5107FA92-9023-41BB-814A-C61C343A5C3D}" destId="{44B4C7F8-A880-47BA-8F06-2207EA35D35C}" srcOrd="0" destOrd="0" presId="urn:microsoft.com/office/officeart/2005/8/layout/pList1"/>
    <dgm:cxn modelId="{7192998B-A22C-485A-B753-E2C6B51806F8}" type="presOf" srcId="{56627E11-1048-4661-BFAB-D6326542E34F}" destId="{FF523E95-59FD-4DB3-9EC2-95553210B197}" srcOrd="0" destOrd="0" presId="urn:microsoft.com/office/officeart/2005/8/layout/pList1"/>
    <dgm:cxn modelId="{4BE0ED8B-2928-4ACB-929B-CCF0AF4765D2}" srcId="{EB9437DA-F3F3-4BAE-B478-6CE4E01D4D61}" destId="{DA3BF80C-1D7D-4AD7-84EE-BB35AB1A9F5B}" srcOrd="23" destOrd="0" parTransId="{58F283C2-CFAA-492F-B4E1-7A03C1A11DC7}" sibTransId="{69517724-62A4-4916-8ED6-B06ADD15C259}"/>
    <dgm:cxn modelId="{61FB508D-175C-4C1C-8A3D-F1E6294F0A1D}" srcId="{EB9437DA-F3F3-4BAE-B478-6CE4E01D4D61}" destId="{A86EA15A-5DB7-46D6-95CA-86D220D279D3}" srcOrd="11" destOrd="0" parTransId="{3108EFAE-F6A7-480F-B84F-CC518056E112}" sibTransId="{5107FA92-9023-41BB-814A-C61C343A5C3D}"/>
    <dgm:cxn modelId="{7A28D494-FA07-420D-BB06-F9EC5C1072CB}" type="presOf" srcId="{F07114AB-D62D-4484-ADCB-2385C8E81F2A}" destId="{E231E8A2-453C-4B5D-A1FF-FBC88347BD51}" srcOrd="0" destOrd="0" presId="urn:microsoft.com/office/officeart/2005/8/layout/pList1"/>
    <dgm:cxn modelId="{D2DABD95-5F48-4F68-8B66-5BEC5A456F39}" type="presOf" srcId="{14336C6B-FE3E-4774-AB23-38BB11DABD7E}" destId="{966062BA-5A4F-46DA-9F90-25901DEB1C63}" srcOrd="0" destOrd="0" presId="urn:microsoft.com/office/officeart/2005/8/layout/pList1"/>
    <dgm:cxn modelId="{673F4198-E477-4CEE-A1F6-986A6399F4B4}" srcId="{EB9437DA-F3F3-4BAE-B478-6CE4E01D4D61}" destId="{97BEFD4E-E737-423D-919C-0731A467A6F9}" srcOrd="20" destOrd="0" parTransId="{DD8842D3-3528-4A3F-AB9E-6CF9613A32EA}" sibTransId="{58C7D8CC-3DBE-4947-ADBB-C4C9EB1D20B3}"/>
    <dgm:cxn modelId="{933A9A9D-D56B-45A1-9458-9229FC0D153F}" type="presOf" srcId="{53662FE7-33BA-4987-A31C-ADF2DB903104}" destId="{5A76AFDD-1A72-4585-8DD4-47EC2CF61A5F}" srcOrd="0" destOrd="0" presId="urn:microsoft.com/office/officeart/2005/8/layout/pList1"/>
    <dgm:cxn modelId="{7B3AB5A4-A3A5-4B64-8FB2-10E586608554}" srcId="{EB9437DA-F3F3-4BAE-B478-6CE4E01D4D61}" destId="{2A035BA4-DEBC-4E40-BB24-6C003F979B55}" srcOrd="22" destOrd="0" parTransId="{5F59F8C5-D4D5-4E97-9DE6-2BA40F00C36A}" sibTransId="{5BCA5E39-6FCC-4446-B4DA-853926189741}"/>
    <dgm:cxn modelId="{DDE654A5-2BE4-41E4-A915-A140C3E4876E}" type="presOf" srcId="{DA120D08-85E2-45C1-827D-2B54B10D6E23}" destId="{0E4AD885-8239-4421-AD74-1DE68008D918}" srcOrd="0" destOrd="0" presId="urn:microsoft.com/office/officeart/2005/8/layout/pList1"/>
    <dgm:cxn modelId="{850688A5-BE04-4925-AFCA-9B21C6486AB7}" srcId="{EB9437DA-F3F3-4BAE-B478-6CE4E01D4D61}" destId="{73549186-0F5C-464B-8A41-EEF114205B19}" srcOrd="21" destOrd="0" parTransId="{40879CA6-0672-4452-9C91-37E102E2D68D}" sibTransId="{27850E3A-F08D-4406-956A-79D674320F01}"/>
    <dgm:cxn modelId="{B287FAA5-9C85-49BB-861F-5D86DC3A54D5}" type="presOf" srcId="{4F8ADE20-D7E1-4088-8473-1C5F4C4AED5F}" destId="{20718135-5FAC-4EF9-B8E8-9421EDFFEE21}" srcOrd="0" destOrd="0" presId="urn:microsoft.com/office/officeart/2005/8/layout/pList1"/>
    <dgm:cxn modelId="{7604BDA6-EDC2-421B-825B-D3CBFC05BAB1}" type="presOf" srcId="{5BCA5E39-6FCC-4446-B4DA-853926189741}" destId="{F25E0A4E-3958-4E15-B1C0-E662BB311AED}" srcOrd="0" destOrd="0" presId="urn:microsoft.com/office/officeart/2005/8/layout/pList1"/>
    <dgm:cxn modelId="{499EDFA8-90D6-414D-A6B7-D49389D3F79F}" type="presOf" srcId="{5DE27656-D2F7-4F64-9C8C-151228400BF5}" destId="{543EB8B3-F09A-483D-8029-C0D296BE5E0F}" srcOrd="0" destOrd="0" presId="urn:microsoft.com/office/officeart/2005/8/layout/pList1"/>
    <dgm:cxn modelId="{DFDDD6A9-25FA-4430-9FE2-37E333B916D2}" type="presOf" srcId="{C2E3C175-1D1B-4298-AD79-74A4C1DE8869}" destId="{692AA7DF-36B9-446B-818E-48FB7AB2991E}" srcOrd="0" destOrd="0" presId="urn:microsoft.com/office/officeart/2005/8/layout/pList1"/>
    <dgm:cxn modelId="{FEB0BFAC-4153-4B23-8FA0-DF7BD5D4A39D}" type="presOf" srcId="{F6737A8A-0E42-423C-A2AC-DE57700F071A}" destId="{B4E8DA33-95D0-4E23-8814-CC51E37B6EB5}" srcOrd="0" destOrd="0" presId="urn:microsoft.com/office/officeart/2005/8/layout/pList1"/>
    <dgm:cxn modelId="{39445AAD-1D93-4D8C-B5F7-AD949CFDC20B}" type="presOf" srcId="{6AB4C62F-6A33-4E5D-97D4-BA7200F39B33}" destId="{E6221FE7-8615-442F-B65E-C2E8B0F73C4B}" srcOrd="0" destOrd="0" presId="urn:microsoft.com/office/officeart/2005/8/layout/pList1"/>
    <dgm:cxn modelId="{732EC0AD-083A-4E3B-89CA-686E008442E2}" srcId="{EB9437DA-F3F3-4BAE-B478-6CE4E01D4D61}" destId="{7FEF357E-5876-4863-B78D-120B023F769D}" srcOrd="14" destOrd="0" parTransId="{086317AD-B619-4DC7-AE89-75E332E118D5}" sibTransId="{41C6D333-14FF-4060-A327-ACBCFF31F0FD}"/>
    <dgm:cxn modelId="{E5D345AE-3171-40E4-8A16-57CD01E43714}" type="presOf" srcId="{5623045C-31BD-4E85-853C-63600531DC79}" destId="{B7198D32-C79E-466E-8365-8DCD2F84B5D6}" srcOrd="0" destOrd="0" presId="urn:microsoft.com/office/officeart/2005/8/layout/pList1"/>
    <dgm:cxn modelId="{780D7FB1-17AC-4EB3-8980-ACBF99D1C00C}" type="presOf" srcId="{15664EE9-967A-478E-8F4E-9E1EA3C7A82E}" destId="{17ACF756-10C6-4E4B-9E42-E68931EBA6D9}" srcOrd="0" destOrd="0" presId="urn:microsoft.com/office/officeart/2005/8/layout/pList1"/>
    <dgm:cxn modelId="{8A3E02B2-D805-443F-861E-9A2044D15CA0}" type="presOf" srcId="{5C384F75-6D90-40B2-8804-7978FC17DB73}" destId="{097ABECD-CC5F-41E7-A5F0-C436D9C91759}" srcOrd="0" destOrd="0" presId="urn:microsoft.com/office/officeart/2005/8/layout/pList1"/>
    <dgm:cxn modelId="{C8311CB2-20AF-414D-B052-0C02B479156D}" type="presOf" srcId="{7B9A5DC7-C304-45CC-BAFB-9CA9F9D394B1}" destId="{E91CC2F2-4FD7-4123-A23D-A1B1CBC12F2D}" srcOrd="0" destOrd="0" presId="urn:microsoft.com/office/officeart/2005/8/layout/pList1"/>
    <dgm:cxn modelId="{E14CB9B3-3252-48ED-8DFF-53EE9BEBC5ED}" srcId="{EB9437DA-F3F3-4BAE-B478-6CE4E01D4D61}" destId="{56627E11-1048-4661-BFAB-D6326542E34F}" srcOrd="29" destOrd="0" parTransId="{2F35235B-EC4F-4878-941C-CB49FD089F4B}" sibTransId="{56AA8A5C-038D-47BC-988B-7F1D537977EF}"/>
    <dgm:cxn modelId="{FEE345B5-737C-47AB-A7D3-751024E0223D}" type="presOf" srcId="{73549186-0F5C-464B-8A41-EEF114205B19}" destId="{DF128C0F-AD43-4440-9024-19F39FAE2BC3}" srcOrd="0" destOrd="0" presId="urn:microsoft.com/office/officeart/2005/8/layout/pList1"/>
    <dgm:cxn modelId="{8BDDA5B6-9057-4C18-B630-1B88DB5ADF02}" type="presOf" srcId="{2528463E-7CA6-41AD-A96C-EF57B72818CD}" destId="{4F13B4A5-A9E7-4A28-833D-A269C9AA7A56}" srcOrd="0" destOrd="0" presId="urn:microsoft.com/office/officeart/2005/8/layout/pList1"/>
    <dgm:cxn modelId="{2466EDB8-E657-4392-83F9-7647E6E3C0A1}" srcId="{EB9437DA-F3F3-4BAE-B478-6CE4E01D4D61}" destId="{15664EE9-967A-478E-8F4E-9E1EA3C7A82E}" srcOrd="30" destOrd="0" parTransId="{5FC7F165-C855-403E-9B9C-79A5F31C8CEC}" sibTransId="{B41ECBB3-6086-42DC-B52C-CF4A435F9D76}"/>
    <dgm:cxn modelId="{4F5EC4B9-B316-4639-B71F-ADF21B829C98}" type="presOf" srcId="{B00C5964-1343-49D2-956A-92CF5ED93487}" destId="{7551E7A1-8300-4C16-95AA-60296A635D67}" srcOrd="0" destOrd="0" presId="urn:microsoft.com/office/officeart/2005/8/layout/pList1"/>
    <dgm:cxn modelId="{BC4A9CBA-6EFD-4206-A999-25A53C439D0E}" type="presOf" srcId="{69517724-62A4-4916-8ED6-B06ADD15C259}" destId="{534C2C05-0C1E-4A78-8D30-1E5D2FAC7377}" srcOrd="0" destOrd="0" presId="urn:microsoft.com/office/officeart/2005/8/layout/pList1"/>
    <dgm:cxn modelId="{0E9D6CBB-3DA3-4C45-B02B-7B1870A49DAA}" srcId="{EB9437DA-F3F3-4BAE-B478-6CE4E01D4D61}" destId="{ED66C876-5B48-49D9-880A-AFB8A75EB0F5}" srcOrd="26" destOrd="0" parTransId="{CBFBF9E5-4F4E-43B7-BD5F-225014DC8AA6}" sibTransId="{E910F53A-BE6E-43D6-B9C2-011293783FAE}"/>
    <dgm:cxn modelId="{E423D7C0-CA33-466B-A9AD-DE4A8B9BFFE7}" type="presOf" srcId="{F6E64856-B74D-4A29-8734-314C7B58415B}" destId="{28DA86C3-00DD-4CF9-80E0-80AFD2C8C8B0}" srcOrd="0" destOrd="0" presId="urn:microsoft.com/office/officeart/2005/8/layout/pList1"/>
    <dgm:cxn modelId="{F89EE6C1-8A2E-45EC-8FCD-192F39E8B92F}" type="presOf" srcId="{8F822F75-F040-4D93-AE23-13EFE6EFCD86}" destId="{82FF71CC-0645-4A6D-BA78-F5D55974E6BF}" srcOrd="0" destOrd="0" presId="urn:microsoft.com/office/officeart/2005/8/layout/pList1"/>
    <dgm:cxn modelId="{6005F8C5-8305-4259-AB02-264C9F786931}" srcId="{EB9437DA-F3F3-4BAE-B478-6CE4E01D4D61}" destId="{62724F55-C90A-4217-B40F-EDBA4A6ADED3}" srcOrd="13" destOrd="0" parTransId="{4455D7BD-5B76-489C-84F4-2A039B46DCB9}" sibTransId="{5F32675F-22F1-4EFB-A642-BEEDA0DFD6E2}"/>
    <dgm:cxn modelId="{1A1347C7-6A69-492A-8B4C-5201D35EB2D3}" type="presOf" srcId="{2A035BA4-DEBC-4E40-BB24-6C003F979B55}" destId="{B72937D8-440B-48AA-BDEC-947837A01081}" srcOrd="0" destOrd="0" presId="urn:microsoft.com/office/officeart/2005/8/layout/pList1"/>
    <dgm:cxn modelId="{7A1EDFC9-5A14-4B43-A02B-B61286D1985F}" type="presOf" srcId="{58C7D8CC-3DBE-4947-ADBB-C4C9EB1D20B3}" destId="{36EB273B-5D1B-4E3F-87E6-4FE13C556424}" srcOrd="0" destOrd="0" presId="urn:microsoft.com/office/officeart/2005/8/layout/pList1"/>
    <dgm:cxn modelId="{5126AECF-5336-4E41-A98C-1673D5EE782F}" type="presOf" srcId="{5949C7DE-079B-4ACB-A9C3-845971133176}" destId="{D484B9A0-59C3-49BF-958A-D9F66FDD0C70}" srcOrd="0" destOrd="0" presId="urn:microsoft.com/office/officeart/2005/8/layout/pList1"/>
    <dgm:cxn modelId="{F3753DD1-03A6-454B-8466-4DECCA916837}" type="presOf" srcId="{ED66C876-5B48-49D9-880A-AFB8A75EB0F5}" destId="{4870D59D-44BC-441B-A186-1BA971260200}" srcOrd="0" destOrd="0" presId="urn:microsoft.com/office/officeart/2005/8/layout/pList1"/>
    <dgm:cxn modelId="{A1E274D4-6785-4DCC-8FE6-9A54C38E4545}" type="presOf" srcId="{41C6D333-14FF-4060-A327-ACBCFF31F0FD}" destId="{A840F962-2BDC-4F90-934E-9A6B54B68548}" srcOrd="0" destOrd="0" presId="urn:microsoft.com/office/officeart/2005/8/layout/pList1"/>
    <dgm:cxn modelId="{5EB91CD8-6B17-4717-B7CF-AC908EFB6DB4}" type="presOf" srcId="{22D7153C-B220-4E13-8A23-0897768FE47A}" destId="{14A7FB46-2308-4728-A723-DE8951BA46C9}" srcOrd="0" destOrd="0" presId="urn:microsoft.com/office/officeart/2005/8/layout/pList1"/>
    <dgm:cxn modelId="{50968DD8-AF71-4A80-A093-0F0C6A3DD2C3}" srcId="{EB9437DA-F3F3-4BAE-B478-6CE4E01D4D61}" destId="{5DE27656-D2F7-4F64-9C8C-151228400BF5}" srcOrd="27" destOrd="0" parTransId="{A4D6001C-F3A6-4035-BB23-BD2703261D91}" sibTransId="{77043DCF-159F-45CE-A3ED-52BDA933B90B}"/>
    <dgm:cxn modelId="{573E4DDB-73B9-4716-A4B2-BC2200B96241}" type="presOf" srcId="{C577472D-9425-4CFA-A559-D26A157E47EF}" destId="{55BB7AF9-97E5-41BD-AAAB-ECDF1E22CAC6}" srcOrd="0" destOrd="0" presId="urn:microsoft.com/office/officeart/2005/8/layout/pList1"/>
    <dgm:cxn modelId="{9E5013DF-DFD6-49AB-8D37-5C3BC7207F1D}" type="presOf" srcId="{F627B640-9AB6-4870-BC18-5C31A26266C0}" destId="{45A528F7-051F-4460-B2DD-4D6AE9E5838D}" srcOrd="0" destOrd="0" presId="urn:microsoft.com/office/officeart/2005/8/layout/pList1"/>
    <dgm:cxn modelId="{5791C9DF-7562-45B9-893A-09317104C251}" type="presOf" srcId="{46182115-47F1-484F-AA4A-61788423D9A4}" destId="{EF5EC759-9D22-409B-BA37-67800271BEC6}" srcOrd="0" destOrd="0" presId="urn:microsoft.com/office/officeart/2005/8/layout/pList1"/>
    <dgm:cxn modelId="{B14454E1-7F0B-44E3-AF87-BE551BF3A1AE}" type="presOf" srcId="{A49BADB7-E17B-4B0E-9724-0BCB333EFD25}" destId="{BDEE1E99-0D8C-4DD5-9F4F-00F1AE85452C}" srcOrd="0" destOrd="0" presId="urn:microsoft.com/office/officeart/2005/8/layout/pList1"/>
    <dgm:cxn modelId="{85C67DE3-D705-42D4-8BF8-DC2CEFD2F854}" type="presOf" srcId="{DADDDCFB-FC2C-4626-9CD8-86AC4FAC890A}" destId="{AFAD266B-CA44-48CE-80F6-95F659434F82}" srcOrd="0" destOrd="0" presId="urn:microsoft.com/office/officeart/2005/8/layout/pList1"/>
    <dgm:cxn modelId="{0984BFE3-358B-4FA0-8860-527852DA703F}" srcId="{EB9437DA-F3F3-4BAE-B478-6CE4E01D4D61}" destId="{4D1A2586-8DD8-4202-A595-F835427616D3}" srcOrd="5" destOrd="0" parTransId="{887E605D-1702-4959-9E0E-3567F54289D4}" sibTransId="{C577472D-9425-4CFA-A559-D26A157E47EF}"/>
    <dgm:cxn modelId="{C53315E5-BEA0-4AF1-8675-3586D1B1067C}" srcId="{EB9437DA-F3F3-4BAE-B478-6CE4E01D4D61}" destId="{4E821AC7-E00B-405E-9A5B-245B8A06345F}" srcOrd="12" destOrd="0" parTransId="{5D15E628-DC89-4E4F-AA83-63C48F464BFE}" sibTransId="{5949C7DE-079B-4ACB-A9C3-845971133176}"/>
    <dgm:cxn modelId="{85EB4CE7-EC82-445F-B24D-B0F0F5DCA83A}" type="presOf" srcId="{BABE8565-F473-4FFA-ABB4-44A5E19CCAC8}" destId="{D85B7F8E-DDDC-41EC-B73D-83F2FB160F67}" srcOrd="0" destOrd="0" presId="urn:microsoft.com/office/officeart/2005/8/layout/pList1"/>
    <dgm:cxn modelId="{3D983BF4-14B6-4F43-95D4-148E302EEC84}" srcId="{EB9437DA-F3F3-4BAE-B478-6CE4E01D4D61}" destId="{9639CBE0-CF55-4640-8BDC-6CCE1FEA8D1B}" srcOrd="2" destOrd="0" parTransId="{903591B6-FEE3-4BB3-B21B-DEE7D66549EC}" sibTransId="{1CD424C5-9FAB-47CC-82D2-95A0295C6FCD}"/>
    <dgm:cxn modelId="{6B9CBFF8-68C7-43C8-804A-D974DC5B33C7}" type="presOf" srcId="{11C135C6-C49F-4DBE-9E24-C6226513783A}" destId="{7ABA1A53-193A-4603-AFDB-0F97E873D679}" srcOrd="0" destOrd="0" presId="urn:microsoft.com/office/officeart/2005/8/layout/pList1"/>
    <dgm:cxn modelId="{1E54CDFB-CF95-419F-A282-4F2E281EC392}" type="presOf" srcId="{9639CBE0-CF55-4640-8BDC-6CCE1FEA8D1B}" destId="{7B736077-F15B-4B5E-A40A-5C1553877CD9}" srcOrd="0" destOrd="0" presId="urn:microsoft.com/office/officeart/2005/8/layout/pList1"/>
    <dgm:cxn modelId="{B957A5FC-489B-41E4-A178-69CAD1D167DB}" type="presOf" srcId="{97BEFD4E-E737-423D-919C-0731A467A6F9}" destId="{FD1C7E7A-3193-4728-9BBF-081831B3BE63}" srcOrd="0" destOrd="0" presId="urn:microsoft.com/office/officeart/2005/8/layout/pList1"/>
    <dgm:cxn modelId="{A46B12FE-5FA6-406B-9E9E-7314BB71CD98}" type="presOf" srcId="{0A2A67DD-EDC0-4CC8-8BBD-A5222DECA915}" destId="{5456996D-1E5B-4AC9-BAA6-0ED41A298636}" srcOrd="0" destOrd="0" presId="urn:microsoft.com/office/officeart/2005/8/layout/pList1"/>
    <dgm:cxn modelId="{D4021CFE-D1D0-4FF9-9039-304F8854DC2A}" type="presOf" srcId="{393531D3-D156-41FA-8B8D-6E7DC165956D}" destId="{E48D7B02-656F-41FF-AF61-1C4658DDCE87}" srcOrd="0" destOrd="0" presId="urn:microsoft.com/office/officeart/2005/8/layout/pList1"/>
    <dgm:cxn modelId="{F265A982-12F8-4887-8A34-7C0E45271E2C}" type="presParOf" srcId="{44F7FBFB-CA01-49F6-B4E3-C7172401BAFF}" destId="{48499FA9-9152-4BF2-9410-E73EE584ECCB}" srcOrd="0" destOrd="0" presId="urn:microsoft.com/office/officeart/2005/8/layout/pList1"/>
    <dgm:cxn modelId="{0E7CD2DD-B129-4C45-A451-5C9B4B1310D8}" type="presParOf" srcId="{48499FA9-9152-4BF2-9410-E73EE584ECCB}" destId="{59F386F9-0FF0-414A-90B1-5E9FA4693EFE}" srcOrd="0" destOrd="0" presId="urn:microsoft.com/office/officeart/2005/8/layout/pList1"/>
    <dgm:cxn modelId="{ABFA5F2E-CE6A-499A-911C-AF76EE4015AD}" type="presParOf" srcId="{48499FA9-9152-4BF2-9410-E73EE584ECCB}" destId="{DC4E140C-1BC8-446A-AF4F-BD4002A66E17}" srcOrd="1" destOrd="0" presId="urn:microsoft.com/office/officeart/2005/8/layout/pList1"/>
    <dgm:cxn modelId="{7D3BC975-2271-4405-89D3-8CEC79FF7201}" type="presParOf" srcId="{44F7FBFB-CA01-49F6-B4E3-C7172401BAFF}" destId="{FEB701E1-B028-40EF-9BC8-4AC6EF825A57}" srcOrd="1" destOrd="0" presId="urn:microsoft.com/office/officeart/2005/8/layout/pList1"/>
    <dgm:cxn modelId="{EECC7544-6E56-4298-9EC3-949A7F78261D}" type="presParOf" srcId="{44F7FBFB-CA01-49F6-B4E3-C7172401BAFF}" destId="{0C01F9BB-55E6-470F-9A01-445E2C7C5EF9}" srcOrd="2" destOrd="0" presId="urn:microsoft.com/office/officeart/2005/8/layout/pList1"/>
    <dgm:cxn modelId="{146EE694-6B77-4D44-9B5C-A9738E1D0E3A}" type="presParOf" srcId="{0C01F9BB-55E6-470F-9A01-445E2C7C5EF9}" destId="{1F679F1C-8F2A-4935-9AC5-591ADB5D9249}" srcOrd="0" destOrd="0" presId="urn:microsoft.com/office/officeart/2005/8/layout/pList1"/>
    <dgm:cxn modelId="{1B080550-E542-45AE-82AA-74AD1B34C3A0}" type="presParOf" srcId="{0C01F9BB-55E6-470F-9A01-445E2C7C5EF9}" destId="{5A76AFDD-1A72-4585-8DD4-47EC2CF61A5F}" srcOrd="1" destOrd="0" presId="urn:microsoft.com/office/officeart/2005/8/layout/pList1"/>
    <dgm:cxn modelId="{017045DF-BF38-4B50-B33D-7D2206C8C2D9}" type="presParOf" srcId="{44F7FBFB-CA01-49F6-B4E3-C7172401BAFF}" destId="{4F13B4A5-A9E7-4A28-833D-A269C9AA7A56}" srcOrd="3" destOrd="0" presId="urn:microsoft.com/office/officeart/2005/8/layout/pList1"/>
    <dgm:cxn modelId="{923683F0-B5AC-4322-9E45-69BE0CAFE9EE}" type="presParOf" srcId="{44F7FBFB-CA01-49F6-B4E3-C7172401BAFF}" destId="{7B96B898-771B-4EDE-BD09-2CE14F9ED595}" srcOrd="4" destOrd="0" presId="urn:microsoft.com/office/officeart/2005/8/layout/pList1"/>
    <dgm:cxn modelId="{480AA22A-3651-44F5-92FC-0DDC61E913DE}" type="presParOf" srcId="{7B96B898-771B-4EDE-BD09-2CE14F9ED595}" destId="{869C3397-C1C5-49BE-85D7-C7ECF79B5292}" srcOrd="0" destOrd="0" presId="urn:microsoft.com/office/officeart/2005/8/layout/pList1"/>
    <dgm:cxn modelId="{866DB006-9132-433D-9DC1-D30AEBE54FC4}" type="presParOf" srcId="{7B96B898-771B-4EDE-BD09-2CE14F9ED595}" destId="{7B736077-F15B-4B5E-A40A-5C1553877CD9}" srcOrd="1" destOrd="0" presId="urn:microsoft.com/office/officeart/2005/8/layout/pList1"/>
    <dgm:cxn modelId="{2CDCBA2A-5148-4B7E-B51F-226DC0DC721A}" type="presParOf" srcId="{44F7FBFB-CA01-49F6-B4E3-C7172401BAFF}" destId="{B0E6C10F-F2D0-4FC0-9EB8-39AC6CF18DB8}" srcOrd="5" destOrd="0" presId="urn:microsoft.com/office/officeart/2005/8/layout/pList1"/>
    <dgm:cxn modelId="{27C8739D-0F6F-40B7-9955-BEA5E31516F0}" type="presParOf" srcId="{44F7FBFB-CA01-49F6-B4E3-C7172401BAFF}" destId="{706F4398-6467-428A-A7A1-095BC70B7929}" srcOrd="6" destOrd="0" presId="urn:microsoft.com/office/officeart/2005/8/layout/pList1"/>
    <dgm:cxn modelId="{0A793C2E-0856-4D50-9C19-EDF0B31B8078}" type="presParOf" srcId="{706F4398-6467-428A-A7A1-095BC70B7929}" destId="{6C6EF595-7DAC-4498-AE80-BE2ED259350B}" srcOrd="0" destOrd="0" presId="urn:microsoft.com/office/officeart/2005/8/layout/pList1"/>
    <dgm:cxn modelId="{5DD3DBFF-D3DD-40C2-852C-6F153CF6062F}" type="presParOf" srcId="{706F4398-6467-428A-A7A1-095BC70B7929}" destId="{B205C971-7B89-4303-AECE-2751FB4E7ACE}" srcOrd="1" destOrd="0" presId="urn:microsoft.com/office/officeart/2005/8/layout/pList1"/>
    <dgm:cxn modelId="{F746090A-1146-46A9-8CCF-76DB944A945E}" type="presParOf" srcId="{44F7FBFB-CA01-49F6-B4E3-C7172401BAFF}" destId="{20718135-5FAC-4EF9-B8E8-9421EDFFEE21}" srcOrd="7" destOrd="0" presId="urn:microsoft.com/office/officeart/2005/8/layout/pList1"/>
    <dgm:cxn modelId="{7D16FA8C-7A8C-4F38-81A8-554BFF7BB020}" type="presParOf" srcId="{44F7FBFB-CA01-49F6-B4E3-C7172401BAFF}" destId="{3E815DC2-6ADE-427B-9AC1-35A683819DE6}" srcOrd="8" destOrd="0" presId="urn:microsoft.com/office/officeart/2005/8/layout/pList1"/>
    <dgm:cxn modelId="{CB400BC3-9657-4D16-8DC0-2B993C2EA117}" type="presParOf" srcId="{3E815DC2-6ADE-427B-9AC1-35A683819DE6}" destId="{2DBC3D2C-DFD4-4E7F-BA8B-884E914E6BC1}" srcOrd="0" destOrd="0" presId="urn:microsoft.com/office/officeart/2005/8/layout/pList1"/>
    <dgm:cxn modelId="{A6460812-000F-4038-B72E-D988D914BCED}" type="presParOf" srcId="{3E815DC2-6ADE-427B-9AC1-35A683819DE6}" destId="{38FF0A1D-4912-4B3F-BA10-94D2A434638E}" srcOrd="1" destOrd="0" presId="urn:microsoft.com/office/officeart/2005/8/layout/pList1"/>
    <dgm:cxn modelId="{8DD6B04C-8C82-488C-B6AF-9BD26907EDD5}" type="presParOf" srcId="{44F7FBFB-CA01-49F6-B4E3-C7172401BAFF}" destId="{692AA7DF-36B9-446B-818E-48FB7AB2991E}" srcOrd="9" destOrd="0" presId="urn:microsoft.com/office/officeart/2005/8/layout/pList1"/>
    <dgm:cxn modelId="{1A957802-175C-4756-BA85-A4FF4F6DDE39}" type="presParOf" srcId="{44F7FBFB-CA01-49F6-B4E3-C7172401BAFF}" destId="{D3C28B9B-52D5-4E4F-86C8-896338D49EF5}" srcOrd="10" destOrd="0" presId="urn:microsoft.com/office/officeart/2005/8/layout/pList1"/>
    <dgm:cxn modelId="{1D49AFC7-4597-433C-8154-81515AC8A7C4}" type="presParOf" srcId="{D3C28B9B-52D5-4E4F-86C8-896338D49EF5}" destId="{43370087-34D1-4F87-B224-57AC56E1E240}" srcOrd="0" destOrd="0" presId="urn:microsoft.com/office/officeart/2005/8/layout/pList1"/>
    <dgm:cxn modelId="{E6EA85E1-6F6F-4232-B5FA-551AA33E4699}" type="presParOf" srcId="{D3C28B9B-52D5-4E4F-86C8-896338D49EF5}" destId="{8E6AE951-5623-4EB4-8959-55CC32548663}" srcOrd="1" destOrd="0" presId="urn:microsoft.com/office/officeart/2005/8/layout/pList1"/>
    <dgm:cxn modelId="{2B793FD2-B113-4069-B13C-782338FCE284}" type="presParOf" srcId="{44F7FBFB-CA01-49F6-B4E3-C7172401BAFF}" destId="{55BB7AF9-97E5-41BD-AAAB-ECDF1E22CAC6}" srcOrd="11" destOrd="0" presId="urn:microsoft.com/office/officeart/2005/8/layout/pList1"/>
    <dgm:cxn modelId="{2B421A5F-3E38-4904-9065-DC3A9F800C08}" type="presParOf" srcId="{44F7FBFB-CA01-49F6-B4E3-C7172401BAFF}" destId="{143D8AF8-4FE7-4B03-8520-75BAE9F2BBC8}" srcOrd="12" destOrd="0" presId="urn:microsoft.com/office/officeart/2005/8/layout/pList1"/>
    <dgm:cxn modelId="{BFCD8E03-3D32-49BE-8760-0AA481E4082F}" type="presParOf" srcId="{143D8AF8-4FE7-4B03-8520-75BAE9F2BBC8}" destId="{AD618A7E-BF9C-4775-890F-C12111F45796}" srcOrd="0" destOrd="0" presId="urn:microsoft.com/office/officeart/2005/8/layout/pList1"/>
    <dgm:cxn modelId="{C680EC2C-3D39-4810-A3FA-5D2B6FCFAA0E}" type="presParOf" srcId="{143D8AF8-4FE7-4B03-8520-75BAE9F2BBC8}" destId="{097ABECD-CC5F-41E7-A5F0-C436D9C91759}" srcOrd="1" destOrd="0" presId="urn:microsoft.com/office/officeart/2005/8/layout/pList1"/>
    <dgm:cxn modelId="{10A16F88-C7E4-4B8D-BA87-A4AB17F145CF}" type="presParOf" srcId="{44F7FBFB-CA01-49F6-B4E3-C7172401BAFF}" destId="{82FF71CC-0645-4A6D-BA78-F5D55974E6BF}" srcOrd="13" destOrd="0" presId="urn:microsoft.com/office/officeart/2005/8/layout/pList1"/>
    <dgm:cxn modelId="{C7AECC80-DE92-43D5-A16D-BA0E8A6A78E2}" type="presParOf" srcId="{44F7FBFB-CA01-49F6-B4E3-C7172401BAFF}" destId="{0CB7B0A1-80B3-453F-A72E-6B6F71BE9C30}" srcOrd="14" destOrd="0" presId="urn:microsoft.com/office/officeart/2005/8/layout/pList1"/>
    <dgm:cxn modelId="{20DF0BBF-D0FF-4422-9C70-9472B549AE45}" type="presParOf" srcId="{0CB7B0A1-80B3-453F-A72E-6B6F71BE9C30}" destId="{70B2CC82-3034-431D-9356-EAD6A500F374}" srcOrd="0" destOrd="0" presId="urn:microsoft.com/office/officeart/2005/8/layout/pList1"/>
    <dgm:cxn modelId="{992A1B4F-16A0-4E23-BB29-85EF26168A84}" type="presParOf" srcId="{0CB7B0A1-80B3-453F-A72E-6B6F71BE9C30}" destId="{6A3B23CD-AA3D-45F9-AE11-01040E5CDFD9}" srcOrd="1" destOrd="0" presId="urn:microsoft.com/office/officeart/2005/8/layout/pList1"/>
    <dgm:cxn modelId="{A3EE1FDA-AF50-4448-9756-5FE9B1642FFA}" type="presParOf" srcId="{44F7FBFB-CA01-49F6-B4E3-C7172401BAFF}" destId="{966062BA-5A4F-46DA-9F90-25901DEB1C63}" srcOrd="15" destOrd="0" presId="urn:microsoft.com/office/officeart/2005/8/layout/pList1"/>
    <dgm:cxn modelId="{1E077ED8-0643-43B8-A9C2-2AA653A83ABC}" type="presParOf" srcId="{44F7FBFB-CA01-49F6-B4E3-C7172401BAFF}" destId="{DA0A5856-2AB4-4AAC-85EC-3E8DDA4BBCA8}" srcOrd="16" destOrd="0" presId="urn:microsoft.com/office/officeart/2005/8/layout/pList1"/>
    <dgm:cxn modelId="{FAAF7BE4-869F-40C1-914B-A2DBE4099EB0}" type="presParOf" srcId="{DA0A5856-2AB4-4AAC-85EC-3E8DDA4BBCA8}" destId="{D9D99EBE-A0DD-47AC-8D63-D824A8850E25}" srcOrd="0" destOrd="0" presId="urn:microsoft.com/office/officeart/2005/8/layout/pList1"/>
    <dgm:cxn modelId="{7717622C-6223-4C72-BC3C-FF74C5A76D0B}" type="presParOf" srcId="{DA0A5856-2AB4-4AAC-85EC-3E8DDA4BBCA8}" destId="{A76322BF-992C-4916-ABD1-2D435FAC216E}" srcOrd="1" destOrd="0" presId="urn:microsoft.com/office/officeart/2005/8/layout/pList1"/>
    <dgm:cxn modelId="{5A4034A2-FC13-4B8D-A185-FB79A6C88B7C}" type="presParOf" srcId="{44F7FBFB-CA01-49F6-B4E3-C7172401BAFF}" destId="{45A528F7-051F-4460-B2DD-4D6AE9E5838D}" srcOrd="17" destOrd="0" presId="urn:microsoft.com/office/officeart/2005/8/layout/pList1"/>
    <dgm:cxn modelId="{21B02BC8-91F1-47E4-8E5A-5990CD5A4F7B}" type="presParOf" srcId="{44F7FBFB-CA01-49F6-B4E3-C7172401BAFF}" destId="{D8EC40CC-BB24-4D0B-9A27-7E6504B53E7D}" srcOrd="18" destOrd="0" presId="urn:microsoft.com/office/officeart/2005/8/layout/pList1"/>
    <dgm:cxn modelId="{7B1A4226-3993-4238-AF13-B7961EC1DB1C}" type="presParOf" srcId="{D8EC40CC-BB24-4D0B-9A27-7E6504B53E7D}" destId="{322079D9-C170-431B-AFA5-4328C3486CE5}" srcOrd="0" destOrd="0" presId="urn:microsoft.com/office/officeart/2005/8/layout/pList1"/>
    <dgm:cxn modelId="{D2DCEF31-B70E-448C-858B-4CB0A4F97661}" type="presParOf" srcId="{D8EC40CC-BB24-4D0B-9A27-7E6504B53E7D}" destId="{1AEFE819-5DCE-4F76-A27B-471F602D0851}" srcOrd="1" destOrd="0" presId="urn:microsoft.com/office/officeart/2005/8/layout/pList1"/>
    <dgm:cxn modelId="{A23FDF17-D046-4C47-A959-CC241BE55CF6}" type="presParOf" srcId="{44F7FBFB-CA01-49F6-B4E3-C7172401BAFF}" destId="{E231E8A2-453C-4B5D-A1FF-FBC88347BD51}" srcOrd="19" destOrd="0" presId="urn:microsoft.com/office/officeart/2005/8/layout/pList1"/>
    <dgm:cxn modelId="{0963664D-ACC8-4EA7-8431-8A8D5C0C598A}" type="presParOf" srcId="{44F7FBFB-CA01-49F6-B4E3-C7172401BAFF}" destId="{1110508C-84C2-4111-94F3-FAECBAB123C4}" srcOrd="20" destOrd="0" presId="urn:microsoft.com/office/officeart/2005/8/layout/pList1"/>
    <dgm:cxn modelId="{84C36593-8D88-4443-BCFF-5DEA4E9016A1}" type="presParOf" srcId="{1110508C-84C2-4111-94F3-FAECBAB123C4}" destId="{E02ED308-D605-4F78-9ED5-B419815A6B4B}" srcOrd="0" destOrd="0" presId="urn:microsoft.com/office/officeart/2005/8/layout/pList1"/>
    <dgm:cxn modelId="{DF0C3C72-9F84-45AD-9EFA-44B8F49E8D7D}" type="presParOf" srcId="{1110508C-84C2-4111-94F3-FAECBAB123C4}" destId="{28DA86C3-00DD-4CF9-80E0-80AFD2C8C8B0}" srcOrd="1" destOrd="0" presId="urn:microsoft.com/office/officeart/2005/8/layout/pList1"/>
    <dgm:cxn modelId="{2167101F-57FA-490D-82AD-7DA6044520FB}" type="presParOf" srcId="{44F7FBFB-CA01-49F6-B4E3-C7172401BAFF}" destId="{1D7EFF09-FC3D-4BDA-A0D1-45D5D249CE1E}" srcOrd="21" destOrd="0" presId="urn:microsoft.com/office/officeart/2005/8/layout/pList1"/>
    <dgm:cxn modelId="{9F1C499C-9BAA-432C-B903-B121F177A5FA}" type="presParOf" srcId="{44F7FBFB-CA01-49F6-B4E3-C7172401BAFF}" destId="{0750EA6A-664C-413B-8015-10E40C6EFAA8}" srcOrd="22" destOrd="0" presId="urn:microsoft.com/office/officeart/2005/8/layout/pList1"/>
    <dgm:cxn modelId="{EF37B804-1F48-4ABC-A022-4C03D48E74DA}" type="presParOf" srcId="{0750EA6A-664C-413B-8015-10E40C6EFAA8}" destId="{ACEE27D1-49DD-42E1-96FF-652C7AC5736E}" srcOrd="0" destOrd="0" presId="urn:microsoft.com/office/officeart/2005/8/layout/pList1"/>
    <dgm:cxn modelId="{0984A6C2-D1F6-4CF6-B241-DF7006A29EDE}" type="presParOf" srcId="{0750EA6A-664C-413B-8015-10E40C6EFAA8}" destId="{661132AA-E7CF-489B-9D09-D7A21E943E60}" srcOrd="1" destOrd="0" presId="urn:microsoft.com/office/officeart/2005/8/layout/pList1"/>
    <dgm:cxn modelId="{97F0EC9F-3EEA-4619-B9CD-853B6979796C}" type="presParOf" srcId="{44F7FBFB-CA01-49F6-B4E3-C7172401BAFF}" destId="{44B4C7F8-A880-47BA-8F06-2207EA35D35C}" srcOrd="23" destOrd="0" presId="urn:microsoft.com/office/officeart/2005/8/layout/pList1"/>
    <dgm:cxn modelId="{0B145C76-E6D1-4775-89AB-889A743C28A0}" type="presParOf" srcId="{44F7FBFB-CA01-49F6-B4E3-C7172401BAFF}" destId="{101FD09B-B114-4E04-A89B-4178C4DE2666}" srcOrd="24" destOrd="0" presId="urn:microsoft.com/office/officeart/2005/8/layout/pList1"/>
    <dgm:cxn modelId="{A3169FF7-47A6-4DF3-92F0-AD6C9ABAB301}" type="presParOf" srcId="{101FD09B-B114-4E04-A89B-4178C4DE2666}" destId="{FF4DA247-0946-4800-B62C-CE6ECEC41E78}" srcOrd="0" destOrd="0" presId="urn:microsoft.com/office/officeart/2005/8/layout/pList1"/>
    <dgm:cxn modelId="{2D5219BB-5391-48B3-A0BA-0D27C1DBC3AA}" type="presParOf" srcId="{101FD09B-B114-4E04-A89B-4178C4DE2666}" destId="{5DBE8B7E-FA04-4090-8111-2892939FB5E8}" srcOrd="1" destOrd="0" presId="urn:microsoft.com/office/officeart/2005/8/layout/pList1"/>
    <dgm:cxn modelId="{519A31EA-4145-4897-B49B-CCDDA2136D91}" type="presParOf" srcId="{44F7FBFB-CA01-49F6-B4E3-C7172401BAFF}" destId="{D484B9A0-59C3-49BF-958A-D9F66FDD0C70}" srcOrd="25" destOrd="0" presId="urn:microsoft.com/office/officeart/2005/8/layout/pList1"/>
    <dgm:cxn modelId="{D1FB9D21-B7D5-4832-B57A-67DF764642D1}" type="presParOf" srcId="{44F7FBFB-CA01-49F6-B4E3-C7172401BAFF}" destId="{C9559EA4-9522-4EBB-B211-37DD57D6DD0C}" srcOrd="26" destOrd="0" presId="urn:microsoft.com/office/officeart/2005/8/layout/pList1"/>
    <dgm:cxn modelId="{6C9C9869-864E-4004-9A75-6399927826A8}" type="presParOf" srcId="{C9559EA4-9522-4EBB-B211-37DD57D6DD0C}" destId="{A97AB506-CA1B-4322-A39D-9DFCAD1063AD}" srcOrd="0" destOrd="0" presId="urn:microsoft.com/office/officeart/2005/8/layout/pList1"/>
    <dgm:cxn modelId="{857F191D-6DA7-4A2F-8AF3-E9BF2BB85D06}" type="presParOf" srcId="{C9559EA4-9522-4EBB-B211-37DD57D6DD0C}" destId="{6708D70D-7CAC-4C71-BB6A-CEC39BF1F0D8}" srcOrd="1" destOrd="0" presId="urn:microsoft.com/office/officeart/2005/8/layout/pList1"/>
    <dgm:cxn modelId="{11655D90-7EF1-4782-AA5C-742E27E1341C}" type="presParOf" srcId="{44F7FBFB-CA01-49F6-B4E3-C7172401BAFF}" destId="{0F89530A-4002-4953-8489-7603F1E72479}" srcOrd="27" destOrd="0" presId="urn:microsoft.com/office/officeart/2005/8/layout/pList1"/>
    <dgm:cxn modelId="{699E98B7-EBD1-4023-8371-D77C9228BECE}" type="presParOf" srcId="{44F7FBFB-CA01-49F6-B4E3-C7172401BAFF}" destId="{5EC84EA5-1A69-44B0-982D-FC916B5F3946}" srcOrd="28" destOrd="0" presId="urn:microsoft.com/office/officeart/2005/8/layout/pList1"/>
    <dgm:cxn modelId="{DB2CCE05-CBD9-4445-BB8F-4640B6310BFB}" type="presParOf" srcId="{5EC84EA5-1A69-44B0-982D-FC916B5F3946}" destId="{49FD75EB-C9FD-4058-8E1D-C123D592429B}" srcOrd="0" destOrd="0" presId="urn:microsoft.com/office/officeart/2005/8/layout/pList1"/>
    <dgm:cxn modelId="{4EC42DE6-9C07-4962-8E36-D2B968165003}" type="presParOf" srcId="{5EC84EA5-1A69-44B0-982D-FC916B5F3946}" destId="{9DE4A67C-1AD4-4640-B9B9-88AC444E2778}" srcOrd="1" destOrd="0" presId="urn:microsoft.com/office/officeart/2005/8/layout/pList1"/>
    <dgm:cxn modelId="{2D55F724-779B-4A02-A9B8-3ABD953A44A9}" type="presParOf" srcId="{44F7FBFB-CA01-49F6-B4E3-C7172401BAFF}" destId="{A840F962-2BDC-4F90-934E-9A6B54B68548}" srcOrd="29" destOrd="0" presId="urn:microsoft.com/office/officeart/2005/8/layout/pList1"/>
    <dgm:cxn modelId="{B5B2E65A-4799-4FC9-A57B-2A1E20D8C895}" type="presParOf" srcId="{44F7FBFB-CA01-49F6-B4E3-C7172401BAFF}" destId="{0D133AFD-EA3B-4446-B914-61102B67B254}" srcOrd="30" destOrd="0" presId="urn:microsoft.com/office/officeart/2005/8/layout/pList1"/>
    <dgm:cxn modelId="{E8FB485B-AF0B-4475-9503-E7FC4578836F}" type="presParOf" srcId="{0D133AFD-EA3B-4446-B914-61102B67B254}" destId="{47D8901F-F4C7-4D94-9CD8-F3FF3B4D65A2}" srcOrd="0" destOrd="0" presId="urn:microsoft.com/office/officeart/2005/8/layout/pList1"/>
    <dgm:cxn modelId="{8D22E74C-D6FB-4A23-BCF3-36161C0CAEFE}" type="presParOf" srcId="{0D133AFD-EA3B-4446-B914-61102B67B254}" destId="{D85B7F8E-DDDC-41EC-B73D-83F2FB160F67}" srcOrd="1" destOrd="0" presId="urn:microsoft.com/office/officeart/2005/8/layout/pList1"/>
    <dgm:cxn modelId="{80173E08-E41E-4560-A857-4A5E3F2B827C}" type="presParOf" srcId="{44F7FBFB-CA01-49F6-B4E3-C7172401BAFF}" destId="{5456996D-1E5B-4AC9-BAA6-0ED41A298636}" srcOrd="31" destOrd="0" presId="urn:microsoft.com/office/officeart/2005/8/layout/pList1"/>
    <dgm:cxn modelId="{8C53B97C-88C0-4819-AE14-09758E173347}" type="presParOf" srcId="{44F7FBFB-CA01-49F6-B4E3-C7172401BAFF}" destId="{37563998-EB8D-4E58-8D3C-2AF8F6129398}" srcOrd="32" destOrd="0" presId="urn:microsoft.com/office/officeart/2005/8/layout/pList1"/>
    <dgm:cxn modelId="{C52F034A-0099-41FA-8B17-602B64DA9B6C}" type="presParOf" srcId="{37563998-EB8D-4E58-8D3C-2AF8F6129398}" destId="{5C26F30D-420E-4E2A-AE4A-499B8D8CEE69}" srcOrd="0" destOrd="0" presId="urn:microsoft.com/office/officeart/2005/8/layout/pList1"/>
    <dgm:cxn modelId="{4EFFCA86-FBC1-4E8E-9F68-39293129BB94}" type="presParOf" srcId="{37563998-EB8D-4E58-8D3C-2AF8F6129398}" destId="{7551E7A1-8300-4C16-95AA-60296A635D67}" srcOrd="1" destOrd="0" presId="urn:microsoft.com/office/officeart/2005/8/layout/pList1"/>
    <dgm:cxn modelId="{4E994C08-B1BA-4393-9DED-C4BCCCB82001}" type="presParOf" srcId="{44F7FBFB-CA01-49F6-B4E3-C7172401BAFF}" destId="{0E4AD885-8239-4421-AD74-1DE68008D918}" srcOrd="33" destOrd="0" presId="urn:microsoft.com/office/officeart/2005/8/layout/pList1"/>
    <dgm:cxn modelId="{25892576-19BD-420A-B8C7-A5F6DD1BA364}" type="presParOf" srcId="{44F7FBFB-CA01-49F6-B4E3-C7172401BAFF}" destId="{D0D2BF7C-FA8C-4A97-9E2A-15FBD6E10BDE}" srcOrd="34" destOrd="0" presId="urn:microsoft.com/office/officeart/2005/8/layout/pList1"/>
    <dgm:cxn modelId="{C5EB48B0-F181-41AD-A6CA-0D706BC18DA4}" type="presParOf" srcId="{D0D2BF7C-FA8C-4A97-9E2A-15FBD6E10BDE}" destId="{A1EB6FF1-8F92-470A-98D1-92FBD5E4073E}" srcOrd="0" destOrd="0" presId="urn:microsoft.com/office/officeart/2005/8/layout/pList1"/>
    <dgm:cxn modelId="{20348B72-E0AD-4E0D-920B-CFE2F564C774}" type="presParOf" srcId="{D0D2BF7C-FA8C-4A97-9E2A-15FBD6E10BDE}" destId="{E48D7B02-656F-41FF-AF61-1C4658DDCE87}" srcOrd="1" destOrd="0" presId="urn:microsoft.com/office/officeart/2005/8/layout/pList1"/>
    <dgm:cxn modelId="{626817BD-7A60-48D4-951A-45A75BDE02D6}" type="presParOf" srcId="{44F7FBFB-CA01-49F6-B4E3-C7172401BAFF}" destId="{2004E7A6-F67B-43AF-AE65-03DE30D69DB4}" srcOrd="35" destOrd="0" presId="urn:microsoft.com/office/officeart/2005/8/layout/pList1"/>
    <dgm:cxn modelId="{6BBE03EC-37B3-4FBC-8D6B-49F0C192165D}" type="presParOf" srcId="{44F7FBFB-CA01-49F6-B4E3-C7172401BAFF}" destId="{F65BF59C-9649-40BB-B73E-176C7EACB633}" srcOrd="36" destOrd="0" presId="urn:microsoft.com/office/officeart/2005/8/layout/pList1"/>
    <dgm:cxn modelId="{0B59C9CB-3D5D-464A-AF98-48FE18C0F9AE}" type="presParOf" srcId="{F65BF59C-9649-40BB-B73E-176C7EACB633}" destId="{66DF9CC3-166B-44D1-9177-7CDCF04B7869}" srcOrd="0" destOrd="0" presId="urn:microsoft.com/office/officeart/2005/8/layout/pList1"/>
    <dgm:cxn modelId="{B9263BF0-6840-43A9-B979-17EE6D2CE4F0}" type="presParOf" srcId="{F65BF59C-9649-40BB-B73E-176C7EACB633}" destId="{854F3892-07D2-440D-8645-341997D0FDAB}" srcOrd="1" destOrd="0" presId="urn:microsoft.com/office/officeart/2005/8/layout/pList1"/>
    <dgm:cxn modelId="{D18051ED-F3DC-4C5F-B914-8B69E4A1C089}" type="presParOf" srcId="{44F7FBFB-CA01-49F6-B4E3-C7172401BAFF}" destId="{656AD825-AFF8-40C2-8568-2488BE0B124A}" srcOrd="37" destOrd="0" presId="urn:microsoft.com/office/officeart/2005/8/layout/pList1"/>
    <dgm:cxn modelId="{F883917E-CAB8-457D-8BE1-F1E8E002B943}" type="presParOf" srcId="{44F7FBFB-CA01-49F6-B4E3-C7172401BAFF}" destId="{D887377F-C447-4A84-B7CA-714A57A0B734}" srcOrd="38" destOrd="0" presId="urn:microsoft.com/office/officeart/2005/8/layout/pList1"/>
    <dgm:cxn modelId="{D94BADB2-C970-471F-A299-180A59AC0130}" type="presParOf" srcId="{D887377F-C447-4A84-B7CA-714A57A0B734}" destId="{09759D3A-ED55-47EF-A979-382DA08B9664}" srcOrd="0" destOrd="0" presId="urn:microsoft.com/office/officeart/2005/8/layout/pList1"/>
    <dgm:cxn modelId="{42E17068-98C6-4892-B1C1-50C36E43E90D}" type="presParOf" srcId="{D887377F-C447-4A84-B7CA-714A57A0B734}" destId="{7ABA1A53-193A-4603-AFDB-0F97E873D679}" srcOrd="1" destOrd="0" presId="urn:microsoft.com/office/officeart/2005/8/layout/pList1"/>
    <dgm:cxn modelId="{45A3E5D1-F7D7-459E-A19C-896790C00059}" type="presParOf" srcId="{44F7FBFB-CA01-49F6-B4E3-C7172401BAFF}" destId="{EF5EC759-9D22-409B-BA37-67800271BEC6}" srcOrd="39" destOrd="0" presId="urn:microsoft.com/office/officeart/2005/8/layout/pList1"/>
    <dgm:cxn modelId="{9837A1B6-07E4-403E-B973-2CAD1D9F022E}" type="presParOf" srcId="{44F7FBFB-CA01-49F6-B4E3-C7172401BAFF}" destId="{F9B9444C-6AC6-4C47-86DF-07E160A0F304}" srcOrd="40" destOrd="0" presId="urn:microsoft.com/office/officeart/2005/8/layout/pList1"/>
    <dgm:cxn modelId="{B71F84EB-40B3-4D4C-A40E-ACB6CD7E1ADF}" type="presParOf" srcId="{F9B9444C-6AC6-4C47-86DF-07E160A0F304}" destId="{7D652C62-89E9-45F0-B3D7-2AF020A97736}" srcOrd="0" destOrd="0" presId="urn:microsoft.com/office/officeart/2005/8/layout/pList1"/>
    <dgm:cxn modelId="{4E9C8C41-A8B1-463E-8C7F-5943D8D24D6E}" type="presParOf" srcId="{F9B9444C-6AC6-4C47-86DF-07E160A0F304}" destId="{FD1C7E7A-3193-4728-9BBF-081831B3BE63}" srcOrd="1" destOrd="0" presId="urn:microsoft.com/office/officeart/2005/8/layout/pList1"/>
    <dgm:cxn modelId="{7839DF59-2162-45C3-9C11-ABB1A1221CF6}" type="presParOf" srcId="{44F7FBFB-CA01-49F6-B4E3-C7172401BAFF}" destId="{36EB273B-5D1B-4E3F-87E6-4FE13C556424}" srcOrd="41" destOrd="0" presId="urn:microsoft.com/office/officeart/2005/8/layout/pList1"/>
    <dgm:cxn modelId="{BEDEAC3C-3526-46C1-9FA7-2E764AF9E561}" type="presParOf" srcId="{44F7FBFB-CA01-49F6-B4E3-C7172401BAFF}" destId="{25761474-AB78-413F-8F0F-A4D6C5C96443}" srcOrd="42" destOrd="0" presId="urn:microsoft.com/office/officeart/2005/8/layout/pList1"/>
    <dgm:cxn modelId="{721D2B86-0F6D-43A8-AE66-755435F4194A}" type="presParOf" srcId="{25761474-AB78-413F-8F0F-A4D6C5C96443}" destId="{CFBBEFB3-5FD4-42BD-A3AD-D9E8C8CA0565}" srcOrd="0" destOrd="0" presId="urn:microsoft.com/office/officeart/2005/8/layout/pList1"/>
    <dgm:cxn modelId="{E713C171-AA2E-453A-91A8-0BFC9C49741E}" type="presParOf" srcId="{25761474-AB78-413F-8F0F-A4D6C5C96443}" destId="{DF128C0F-AD43-4440-9024-19F39FAE2BC3}" srcOrd="1" destOrd="0" presId="urn:microsoft.com/office/officeart/2005/8/layout/pList1"/>
    <dgm:cxn modelId="{91ACD5CF-0DA5-4D8A-8496-48E3E6D3DB6F}" type="presParOf" srcId="{44F7FBFB-CA01-49F6-B4E3-C7172401BAFF}" destId="{11706CF9-1C9F-4BB1-A0B1-AC0396662A3C}" srcOrd="43" destOrd="0" presId="urn:microsoft.com/office/officeart/2005/8/layout/pList1"/>
    <dgm:cxn modelId="{A97E074A-CBBE-4AA2-86FA-2C74422C9D0C}" type="presParOf" srcId="{44F7FBFB-CA01-49F6-B4E3-C7172401BAFF}" destId="{6A21CD7B-2EA2-4BBB-A21A-67D09D32936E}" srcOrd="44" destOrd="0" presId="urn:microsoft.com/office/officeart/2005/8/layout/pList1"/>
    <dgm:cxn modelId="{6509FAE5-DA5D-455C-8632-D61A10B15FF0}" type="presParOf" srcId="{6A21CD7B-2EA2-4BBB-A21A-67D09D32936E}" destId="{51952384-8F8F-4DA2-A78B-DB135031AC57}" srcOrd="0" destOrd="0" presId="urn:microsoft.com/office/officeart/2005/8/layout/pList1"/>
    <dgm:cxn modelId="{9F1893C7-F7F4-4CDC-B62D-7D6F73D6D787}" type="presParOf" srcId="{6A21CD7B-2EA2-4BBB-A21A-67D09D32936E}" destId="{B72937D8-440B-48AA-BDEC-947837A01081}" srcOrd="1" destOrd="0" presId="urn:microsoft.com/office/officeart/2005/8/layout/pList1"/>
    <dgm:cxn modelId="{83FA15A8-6FAE-4E99-8953-948878FBC4F8}" type="presParOf" srcId="{44F7FBFB-CA01-49F6-B4E3-C7172401BAFF}" destId="{F25E0A4E-3958-4E15-B1C0-E662BB311AED}" srcOrd="45" destOrd="0" presId="urn:microsoft.com/office/officeart/2005/8/layout/pList1"/>
    <dgm:cxn modelId="{C9A9649C-2C60-4B03-AADE-10E561CE6FB3}" type="presParOf" srcId="{44F7FBFB-CA01-49F6-B4E3-C7172401BAFF}" destId="{E8D22935-C402-49F5-8EC5-DA69B1CB7FDB}" srcOrd="46" destOrd="0" presId="urn:microsoft.com/office/officeart/2005/8/layout/pList1"/>
    <dgm:cxn modelId="{25121DCD-D590-477E-8EC1-04BB8B0B47F4}" type="presParOf" srcId="{E8D22935-C402-49F5-8EC5-DA69B1CB7FDB}" destId="{5A65AE22-84F5-47B9-B447-AEF7DEB467FA}" srcOrd="0" destOrd="0" presId="urn:microsoft.com/office/officeart/2005/8/layout/pList1"/>
    <dgm:cxn modelId="{4B70BD09-26C7-4D34-82EC-59DFE05016BC}" type="presParOf" srcId="{E8D22935-C402-49F5-8EC5-DA69B1CB7FDB}" destId="{1C57A725-6277-4239-B5DE-F446AE018B34}" srcOrd="1" destOrd="0" presId="urn:microsoft.com/office/officeart/2005/8/layout/pList1"/>
    <dgm:cxn modelId="{BE63B577-C441-4898-9656-2E03B7714D1E}" type="presParOf" srcId="{44F7FBFB-CA01-49F6-B4E3-C7172401BAFF}" destId="{534C2C05-0C1E-4A78-8D30-1E5D2FAC7377}" srcOrd="47" destOrd="0" presId="urn:microsoft.com/office/officeart/2005/8/layout/pList1"/>
    <dgm:cxn modelId="{78A43872-D6A0-467D-BEAB-57E07E6FF037}" type="presParOf" srcId="{44F7FBFB-CA01-49F6-B4E3-C7172401BAFF}" destId="{4BE6333C-D241-4743-A42A-F4982B756C00}" srcOrd="48" destOrd="0" presId="urn:microsoft.com/office/officeart/2005/8/layout/pList1"/>
    <dgm:cxn modelId="{C96040D8-CB95-454B-907C-E2F5E3BB2283}" type="presParOf" srcId="{4BE6333C-D241-4743-A42A-F4982B756C00}" destId="{22E11BFB-1474-41E2-9F59-7F12A0A74775}" srcOrd="0" destOrd="0" presId="urn:microsoft.com/office/officeart/2005/8/layout/pList1"/>
    <dgm:cxn modelId="{2388524A-03DA-4717-8B28-84A846A1AA85}" type="presParOf" srcId="{4BE6333C-D241-4743-A42A-F4982B756C00}" destId="{E91CC2F2-4FD7-4123-A23D-A1B1CBC12F2D}" srcOrd="1" destOrd="0" presId="urn:microsoft.com/office/officeart/2005/8/layout/pList1"/>
    <dgm:cxn modelId="{625F44E3-806D-4009-96A7-F3FB4FFB6DBB}" type="presParOf" srcId="{44F7FBFB-CA01-49F6-B4E3-C7172401BAFF}" destId="{6FFFA3FE-E0F2-41F1-BDDF-FCA5DFD32540}" srcOrd="49" destOrd="0" presId="urn:microsoft.com/office/officeart/2005/8/layout/pList1"/>
    <dgm:cxn modelId="{CBCE4B6E-CA2A-4516-876A-F462A7D1FBB8}" type="presParOf" srcId="{44F7FBFB-CA01-49F6-B4E3-C7172401BAFF}" destId="{E0EA65AE-FFD2-4556-885A-68FF84797017}" srcOrd="50" destOrd="0" presId="urn:microsoft.com/office/officeart/2005/8/layout/pList1"/>
    <dgm:cxn modelId="{4E9548C6-47D3-4431-AA0E-7D5153612199}" type="presParOf" srcId="{E0EA65AE-FFD2-4556-885A-68FF84797017}" destId="{F09EDEC1-9468-4B34-9C6E-7032174DC704}" srcOrd="0" destOrd="0" presId="urn:microsoft.com/office/officeart/2005/8/layout/pList1"/>
    <dgm:cxn modelId="{7C58CF8A-2864-450F-8182-B7BD52265974}" type="presParOf" srcId="{E0EA65AE-FFD2-4556-885A-68FF84797017}" destId="{14A7FB46-2308-4728-A723-DE8951BA46C9}" srcOrd="1" destOrd="0" presId="urn:microsoft.com/office/officeart/2005/8/layout/pList1"/>
    <dgm:cxn modelId="{36E9B845-C12C-4A96-83B7-430869E02343}" type="presParOf" srcId="{44F7FBFB-CA01-49F6-B4E3-C7172401BAFF}" destId="{AFAD266B-CA44-48CE-80F6-95F659434F82}" srcOrd="51" destOrd="0" presId="urn:microsoft.com/office/officeart/2005/8/layout/pList1"/>
    <dgm:cxn modelId="{CA1BADA2-D3D9-470D-8C9C-3FF8F0497D4F}" type="presParOf" srcId="{44F7FBFB-CA01-49F6-B4E3-C7172401BAFF}" destId="{2499FB1F-6EF3-4FED-A0CF-89B57A3E4F97}" srcOrd="52" destOrd="0" presId="urn:microsoft.com/office/officeart/2005/8/layout/pList1"/>
    <dgm:cxn modelId="{DBB0F90B-82A2-4FC1-949D-B7E92ABEB303}" type="presParOf" srcId="{2499FB1F-6EF3-4FED-A0CF-89B57A3E4F97}" destId="{41B78185-F3BE-4EAC-9063-11521CF36A61}" srcOrd="0" destOrd="0" presId="urn:microsoft.com/office/officeart/2005/8/layout/pList1"/>
    <dgm:cxn modelId="{E73C65F8-308F-40D8-BD62-36C2E14DEAE3}" type="presParOf" srcId="{2499FB1F-6EF3-4FED-A0CF-89B57A3E4F97}" destId="{4870D59D-44BC-441B-A186-1BA971260200}" srcOrd="1" destOrd="0" presId="urn:microsoft.com/office/officeart/2005/8/layout/pList1"/>
    <dgm:cxn modelId="{702DD170-CD99-44B3-BBD9-58B10DE0D853}" type="presParOf" srcId="{44F7FBFB-CA01-49F6-B4E3-C7172401BAFF}" destId="{ED4F9B3A-5F9B-431C-96AC-A8313B7DC774}" srcOrd="53" destOrd="0" presId="urn:microsoft.com/office/officeart/2005/8/layout/pList1"/>
    <dgm:cxn modelId="{F7E14E61-E1C2-48A8-A75C-1E897AA15F67}" type="presParOf" srcId="{44F7FBFB-CA01-49F6-B4E3-C7172401BAFF}" destId="{90F5A42A-DD28-4070-982D-2B3237499A0B}" srcOrd="54" destOrd="0" presId="urn:microsoft.com/office/officeart/2005/8/layout/pList1"/>
    <dgm:cxn modelId="{809C78F8-797E-4518-805C-28331E07EF7A}" type="presParOf" srcId="{90F5A42A-DD28-4070-982D-2B3237499A0B}" destId="{9EA0E0C3-03E0-4C97-83C6-93936B0806C7}" srcOrd="0" destOrd="0" presId="urn:microsoft.com/office/officeart/2005/8/layout/pList1"/>
    <dgm:cxn modelId="{7894E3DA-8EFD-461E-9738-6D2D68CBBBF0}" type="presParOf" srcId="{90F5A42A-DD28-4070-982D-2B3237499A0B}" destId="{543EB8B3-F09A-483D-8029-C0D296BE5E0F}" srcOrd="1" destOrd="0" presId="urn:microsoft.com/office/officeart/2005/8/layout/pList1"/>
    <dgm:cxn modelId="{89E651DD-2292-449F-A2F5-294D1D51675D}" type="presParOf" srcId="{44F7FBFB-CA01-49F6-B4E3-C7172401BAFF}" destId="{5A10D9EC-04E5-4167-9D2C-7EF3AFA0CEEB}" srcOrd="55" destOrd="0" presId="urn:microsoft.com/office/officeart/2005/8/layout/pList1"/>
    <dgm:cxn modelId="{D1A52046-6733-42C3-88E5-720E7D281019}" type="presParOf" srcId="{44F7FBFB-CA01-49F6-B4E3-C7172401BAFF}" destId="{6AE48CDB-F8EE-4E77-8F1A-90D44DC20F86}" srcOrd="56" destOrd="0" presId="urn:microsoft.com/office/officeart/2005/8/layout/pList1"/>
    <dgm:cxn modelId="{6995B47A-A3F4-4434-813F-8F4705800699}" type="presParOf" srcId="{6AE48CDB-F8EE-4E77-8F1A-90D44DC20F86}" destId="{22F9BB02-3688-4297-B757-89ACB8495455}" srcOrd="0" destOrd="0" presId="urn:microsoft.com/office/officeart/2005/8/layout/pList1"/>
    <dgm:cxn modelId="{E4000A90-6AFA-4AE5-8E67-AD9F55ADD72C}" type="presParOf" srcId="{6AE48CDB-F8EE-4E77-8F1A-90D44DC20F86}" destId="{7C3CEC67-E960-4AC7-8DD0-0EF0D148E3B9}" srcOrd="1" destOrd="0" presId="urn:microsoft.com/office/officeart/2005/8/layout/pList1"/>
    <dgm:cxn modelId="{4C12D288-2A16-464E-8CA6-CCCD959AF338}" type="presParOf" srcId="{44F7FBFB-CA01-49F6-B4E3-C7172401BAFF}" destId="{60588A17-3A81-4D99-8DFD-48E4E65C9011}" srcOrd="57" destOrd="0" presId="urn:microsoft.com/office/officeart/2005/8/layout/pList1"/>
    <dgm:cxn modelId="{B723DD07-6587-46F8-BCA0-D3CACB53F90E}" type="presParOf" srcId="{44F7FBFB-CA01-49F6-B4E3-C7172401BAFF}" destId="{8CC3BDEC-572E-45C2-800D-6A696AB48FFE}" srcOrd="58" destOrd="0" presId="urn:microsoft.com/office/officeart/2005/8/layout/pList1"/>
    <dgm:cxn modelId="{00E7894D-FBD5-4D62-B7C4-160C5FF75975}" type="presParOf" srcId="{8CC3BDEC-572E-45C2-800D-6A696AB48FFE}" destId="{20521CA8-AF74-478A-8F08-3DEA352D29B8}" srcOrd="0" destOrd="0" presId="urn:microsoft.com/office/officeart/2005/8/layout/pList1"/>
    <dgm:cxn modelId="{26AAC407-EA75-4ADA-B277-513E557E96FE}" type="presParOf" srcId="{8CC3BDEC-572E-45C2-800D-6A696AB48FFE}" destId="{FF523E95-59FD-4DB3-9EC2-95553210B197}" srcOrd="1" destOrd="0" presId="urn:microsoft.com/office/officeart/2005/8/layout/pList1"/>
    <dgm:cxn modelId="{D3A83DCA-2D87-47B6-92B9-A8BC8A14E528}" type="presParOf" srcId="{44F7FBFB-CA01-49F6-B4E3-C7172401BAFF}" destId="{011321EF-E372-4BE8-9DCC-C98E4DF99B9A}" srcOrd="59" destOrd="0" presId="urn:microsoft.com/office/officeart/2005/8/layout/pList1"/>
    <dgm:cxn modelId="{9CCB6D8B-97B2-4EC5-A2A9-D4A0D95C5B1F}" type="presParOf" srcId="{44F7FBFB-CA01-49F6-B4E3-C7172401BAFF}" destId="{3AE98EF9-1632-4A01-8796-8F6D1B716566}" srcOrd="60" destOrd="0" presId="urn:microsoft.com/office/officeart/2005/8/layout/pList1"/>
    <dgm:cxn modelId="{99AAC7B1-87EE-4399-9D6B-6574D802B3B3}" type="presParOf" srcId="{3AE98EF9-1632-4A01-8796-8F6D1B716566}" destId="{DCF97521-67C8-4486-B107-1A27A411CBE7}" srcOrd="0" destOrd="0" presId="urn:microsoft.com/office/officeart/2005/8/layout/pList1"/>
    <dgm:cxn modelId="{9236AC7B-6616-4491-8C08-8EE692D84E6E}" type="presParOf" srcId="{3AE98EF9-1632-4A01-8796-8F6D1B716566}" destId="{17ACF756-10C6-4E4B-9E42-E68931EBA6D9}" srcOrd="1" destOrd="0" presId="urn:microsoft.com/office/officeart/2005/8/layout/pList1"/>
    <dgm:cxn modelId="{ED38E371-FD56-472C-BC24-34A6B542B368}" type="presParOf" srcId="{44F7FBFB-CA01-49F6-B4E3-C7172401BAFF}" destId="{B5629115-6823-486F-BB84-984CC19B0602}" srcOrd="61" destOrd="0" presId="urn:microsoft.com/office/officeart/2005/8/layout/pList1"/>
    <dgm:cxn modelId="{35677B3E-39D5-45E7-9422-E1139A7DDCB9}" type="presParOf" srcId="{44F7FBFB-CA01-49F6-B4E3-C7172401BAFF}" destId="{60234F97-5BC1-451F-98AA-0B3959883E4B}" srcOrd="62" destOrd="0" presId="urn:microsoft.com/office/officeart/2005/8/layout/pList1"/>
    <dgm:cxn modelId="{25959036-C8E6-471C-B4E5-8E31277C0A9A}" type="presParOf" srcId="{60234F97-5BC1-451F-98AA-0B3959883E4B}" destId="{07FF6AB9-6E01-4214-A89C-015B754740D7}" srcOrd="0" destOrd="0" presId="urn:microsoft.com/office/officeart/2005/8/layout/pList1"/>
    <dgm:cxn modelId="{F8E456A5-533A-45B5-AF57-0699FE62FB40}" type="presParOf" srcId="{60234F97-5BC1-451F-98AA-0B3959883E4B}" destId="{BDEE1E99-0D8C-4DD5-9F4F-00F1AE85452C}" srcOrd="1" destOrd="0" presId="urn:microsoft.com/office/officeart/2005/8/layout/pList1"/>
    <dgm:cxn modelId="{26ACF068-BBE1-45D9-B919-AD95A2DAAF85}" type="presParOf" srcId="{44F7FBFB-CA01-49F6-B4E3-C7172401BAFF}" destId="{B4E8DA33-95D0-4E23-8814-CC51E37B6EB5}" srcOrd="63" destOrd="0" presId="urn:microsoft.com/office/officeart/2005/8/layout/pList1"/>
    <dgm:cxn modelId="{961786B2-D611-4AD7-A8D6-4AF713839243}" type="presParOf" srcId="{44F7FBFB-CA01-49F6-B4E3-C7172401BAFF}" destId="{9955DB80-2B77-4107-935F-023AA1E36D8E}" srcOrd="64" destOrd="0" presId="urn:microsoft.com/office/officeart/2005/8/layout/pList1"/>
    <dgm:cxn modelId="{26EB08E8-AD74-4D3F-B3F2-751A6B248B39}" type="presParOf" srcId="{9955DB80-2B77-4107-935F-023AA1E36D8E}" destId="{05A98FC0-FA03-4B4C-B040-EAC3AD47079C}" srcOrd="0" destOrd="0" presId="urn:microsoft.com/office/officeart/2005/8/layout/pList1"/>
    <dgm:cxn modelId="{4CE07C06-134D-42C9-8EC3-FA5CDEC3EFC9}" type="presParOf" srcId="{9955DB80-2B77-4107-935F-023AA1E36D8E}" destId="{A8BA9B0A-0C90-47C1-A51E-ACF13328A3CD}" srcOrd="1" destOrd="0" presId="urn:microsoft.com/office/officeart/2005/8/layout/pList1"/>
    <dgm:cxn modelId="{6DAF1F91-7CB8-461C-920A-5F680B574B8A}" type="presParOf" srcId="{44F7FBFB-CA01-49F6-B4E3-C7172401BAFF}" destId="{D987AA54-3182-476C-8354-085BCDCB49D7}" srcOrd="65" destOrd="0" presId="urn:microsoft.com/office/officeart/2005/8/layout/pList1"/>
    <dgm:cxn modelId="{CB07D4B8-B3A6-44AC-8A7F-4D4AAAF7B62F}" type="presParOf" srcId="{44F7FBFB-CA01-49F6-B4E3-C7172401BAFF}" destId="{CF988DD1-F2A0-4576-995F-C39F3FF602C0}" srcOrd="66" destOrd="0" presId="urn:microsoft.com/office/officeart/2005/8/layout/pList1"/>
    <dgm:cxn modelId="{9B675165-1DEB-41FD-9E40-CD686C1C55B8}" type="presParOf" srcId="{CF988DD1-F2A0-4576-995F-C39F3FF602C0}" destId="{089CA12F-464B-4823-B755-C24206526AFF}" srcOrd="0" destOrd="0" presId="urn:microsoft.com/office/officeart/2005/8/layout/pList1"/>
    <dgm:cxn modelId="{CCAFC918-9947-4F24-9745-3736D865D205}" type="presParOf" srcId="{CF988DD1-F2A0-4576-995F-C39F3FF602C0}" destId="{2A57ACC2-1ED0-411E-B91C-891762F42038}" srcOrd="1" destOrd="0" presId="urn:microsoft.com/office/officeart/2005/8/layout/pList1"/>
    <dgm:cxn modelId="{D49A80FC-356D-4A61-98F7-8401E6FDB5E9}" type="presParOf" srcId="{44F7FBFB-CA01-49F6-B4E3-C7172401BAFF}" destId="{B7198D32-C79E-466E-8365-8DCD2F84B5D6}" srcOrd="67" destOrd="0" presId="urn:microsoft.com/office/officeart/2005/8/layout/pList1"/>
    <dgm:cxn modelId="{69247948-8A81-4172-B16D-F3C6325495AE}" type="presParOf" srcId="{44F7FBFB-CA01-49F6-B4E3-C7172401BAFF}" destId="{1D96F65A-D0D3-4DF2-85C1-9C448DC2D4FC}" srcOrd="68" destOrd="0" presId="urn:microsoft.com/office/officeart/2005/8/layout/pList1"/>
    <dgm:cxn modelId="{0224A1D7-4C56-4336-A01F-86811A3AD5FE}" type="presParOf" srcId="{1D96F65A-D0D3-4DF2-85C1-9C448DC2D4FC}" destId="{4AC5178B-36EA-4DBE-AFBB-A70E60DFE7C8}" srcOrd="0" destOrd="0" presId="urn:microsoft.com/office/officeart/2005/8/layout/pList1"/>
    <dgm:cxn modelId="{55F32CE3-7A69-4527-A4A0-E31A3809BD92}" type="presParOf" srcId="{1D96F65A-D0D3-4DF2-85C1-9C448DC2D4FC}" destId="{F8209BEB-CFDF-467A-97D5-5448C0B21739}" srcOrd="1" destOrd="0" presId="urn:microsoft.com/office/officeart/2005/8/layout/pList1"/>
    <dgm:cxn modelId="{DC5D0683-B25B-4A9E-9D90-6367DFB5569F}" type="presParOf" srcId="{44F7FBFB-CA01-49F6-B4E3-C7172401BAFF}" destId="{2A55343D-0EC8-4E51-846E-CA71A59BBC43}" srcOrd="69" destOrd="0" presId="urn:microsoft.com/office/officeart/2005/8/layout/pList1"/>
    <dgm:cxn modelId="{54DC1576-8848-4CE5-8D43-44B5E5AF58CE}" type="presParOf" srcId="{44F7FBFB-CA01-49F6-B4E3-C7172401BAFF}" destId="{80523866-BB96-4DAC-874B-FF55ED3CF953}" srcOrd="70" destOrd="0" presId="urn:microsoft.com/office/officeart/2005/8/layout/pList1"/>
    <dgm:cxn modelId="{EC53BDAD-38E5-4739-995B-C764D8FDF0AF}" type="presParOf" srcId="{80523866-BB96-4DAC-874B-FF55ED3CF953}" destId="{3A7F336B-1F24-498D-8D29-D7EA32E574BD}" srcOrd="0" destOrd="0" presId="urn:microsoft.com/office/officeart/2005/8/layout/pList1"/>
    <dgm:cxn modelId="{3B11E332-0735-4DD0-8A31-DFD51C5CE900}" type="presParOf" srcId="{80523866-BB96-4DAC-874B-FF55ED3CF953}" destId="{E6221FE7-8615-442F-B65E-C2E8B0F73C4B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C4ACF98-08A6-45A9-897B-FA03369F360D}" type="doc">
      <dgm:prSet loTypeId="urn:microsoft.com/office/officeart/2005/8/layout/pList1" loCatId="list" qsTypeId="urn:microsoft.com/office/officeart/2005/8/quickstyle/simple1" qsCatId="simple" csTypeId="urn:microsoft.com/office/officeart/2005/8/colors/accent1_2" csCatId="accent1"/>
      <dgm:spPr/>
    </dgm:pt>
    <dgm:pt modelId="{22637622-3C11-4435-AED9-B22B32710C15}">
      <dgm:prSet phldrT="[Text]" phldr="1"/>
      <dgm:spPr/>
      <dgm:t>
        <a:bodyPr/>
        <a:lstStyle/>
        <a:p>
          <a:endParaRPr lang="en-US"/>
        </a:p>
      </dgm:t>
    </dgm:pt>
    <dgm:pt modelId="{7ECD35F7-D179-42F5-AA24-284CFC6AC2ED}" type="parTrans" cxnId="{583E4A36-8B0C-4505-897A-D0763271BF69}">
      <dgm:prSet/>
      <dgm:spPr/>
      <dgm:t>
        <a:bodyPr/>
        <a:lstStyle/>
        <a:p>
          <a:endParaRPr lang="en-US"/>
        </a:p>
      </dgm:t>
    </dgm:pt>
    <dgm:pt modelId="{03AA66B8-6421-4D39-B11D-8B310FF6EEF0}" type="sibTrans" cxnId="{583E4A36-8B0C-4505-897A-D0763271BF69}">
      <dgm:prSet/>
      <dgm:spPr/>
      <dgm:t>
        <a:bodyPr/>
        <a:lstStyle/>
        <a:p>
          <a:endParaRPr lang="en-US"/>
        </a:p>
      </dgm:t>
    </dgm:pt>
    <dgm:pt modelId="{0D49C757-98A0-480C-B6FC-A5F3529DFCEC}">
      <dgm:prSet phldrT="[Text]" phldr="1"/>
      <dgm:spPr/>
      <dgm:t>
        <a:bodyPr/>
        <a:lstStyle/>
        <a:p>
          <a:endParaRPr lang="en-US"/>
        </a:p>
      </dgm:t>
    </dgm:pt>
    <dgm:pt modelId="{57540AFD-E200-4DA8-92BA-1DB60E1B66AC}" type="parTrans" cxnId="{FB4C3586-014D-4F7D-BE33-BB73D0FA0717}">
      <dgm:prSet/>
      <dgm:spPr/>
      <dgm:t>
        <a:bodyPr/>
        <a:lstStyle/>
        <a:p>
          <a:endParaRPr lang="en-US"/>
        </a:p>
      </dgm:t>
    </dgm:pt>
    <dgm:pt modelId="{B8761A2C-D338-422D-AC7C-DD90F8C2DC7A}" type="sibTrans" cxnId="{FB4C3586-014D-4F7D-BE33-BB73D0FA0717}">
      <dgm:prSet/>
      <dgm:spPr/>
      <dgm:t>
        <a:bodyPr/>
        <a:lstStyle/>
        <a:p>
          <a:endParaRPr lang="en-US"/>
        </a:p>
      </dgm:t>
    </dgm:pt>
    <dgm:pt modelId="{242E2FBA-0A95-4106-9912-F0CDF195869E}">
      <dgm:prSet phldrT="[Text]" phldr="1"/>
      <dgm:spPr/>
      <dgm:t>
        <a:bodyPr/>
        <a:lstStyle/>
        <a:p>
          <a:endParaRPr lang="en-US"/>
        </a:p>
      </dgm:t>
    </dgm:pt>
    <dgm:pt modelId="{982BD64B-7CAE-4A98-8660-61C52AFACA8B}" type="parTrans" cxnId="{5B6C5872-AAF2-48CC-8414-C47E5C0C92D5}">
      <dgm:prSet/>
      <dgm:spPr/>
      <dgm:t>
        <a:bodyPr/>
        <a:lstStyle/>
        <a:p>
          <a:endParaRPr lang="en-US"/>
        </a:p>
      </dgm:t>
    </dgm:pt>
    <dgm:pt modelId="{05DB4B45-34BA-4E77-BC0A-F7035AC650B9}" type="sibTrans" cxnId="{5B6C5872-AAF2-48CC-8414-C47E5C0C92D5}">
      <dgm:prSet/>
      <dgm:spPr/>
      <dgm:t>
        <a:bodyPr/>
        <a:lstStyle/>
        <a:p>
          <a:endParaRPr lang="en-US"/>
        </a:p>
      </dgm:t>
    </dgm:pt>
    <dgm:pt modelId="{C9CAC076-8018-4255-AF2B-BAF616378F4E}">
      <dgm:prSet phldrT="[Text]" phldr="1"/>
      <dgm:spPr/>
      <dgm:t>
        <a:bodyPr/>
        <a:lstStyle/>
        <a:p>
          <a:endParaRPr lang="en-US"/>
        </a:p>
      </dgm:t>
    </dgm:pt>
    <dgm:pt modelId="{90DB7DF8-D28E-4FBC-BB7E-4881C93CF2A9}" type="parTrans" cxnId="{86C2BF57-E35F-43DB-BFC4-7034049DE81F}">
      <dgm:prSet/>
      <dgm:spPr/>
      <dgm:t>
        <a:bodyPr/>
        <a:lstStyle/>
        <a:p>
          <a:endParaRPr lang="en-US"/>
        </a:p>
      </dgm:t>
    </dgm:pt>
    <dgm:pt modelId="{F1B37101-A8BE-4CE8-9F79-5641BE4EB9EC}" type="sibTrans" cxnId="{86C2BF57-E35F-43DB-BFC4-7034049DE81F}">
      <dgm:prSet/>
      <dgm:spPr/>
      <dgm:t>
        <a:bodyPr/>
        <a:lstStyle/>
        <a:p>
          <a:endParaRPr lang="en-US"/>
        </a:p>
      </dgm:t>
    </dgm:pt>
    <dgm:pt modelId="{3FBAB63C-57B2-4FA9-8A09-6FA866B96F03}">
      <dgm:prSet phldrT="[Text]" phldr="1"/>
      <dgm:spPr/>
      <dgm:t>
        <a:bodyPr/>
        <a:lstStyle/>
        <a:p>
          <a:endParaRPr lang="en-US"/>
        </a:p>
      </dgm:t>
    </dgm:pt>
    <dgm:pt modelId="{5E824167-9060-415C-B274-6B3BB2F3652F}" type="parTrans" cxnId="{8996558E-5C24-4EAC-BF0C-20B9B8D7FD0D}">
      <dgm:prSet/>
      <dgm:spPr/>
      <dgm:t>
        <a:bodyPr/>
        <a:lstStyle/>
        <a:p>
          <a:endParaRPr lang="en-US"/>
        </a:p>
      </dgm:t>
    </dgm:pt>
    <dgm:pt modelId="{BB8F01C6-5756-4B33-B09D-CA304EC4ED76}" type="sibTrans" cxnId="{8996558E-5C24-4EAC-BF0C-20B9B8D7FD0D}">
      <dgm:prSet/>
      <dgm:spPr/>
      <dgm:t>
        <a:bodyPr/>
        <a:lstStyle/>
        <a:p>
          <a:endParaRPr lang="en-US"/>
        </a:p>
      </dgm:t>
    </dgm:pt>
    <dgm:pt modelId="{516973A6-5C1F-4CAA-8C0A-18E953504EF1}">
      <dgm:prSet phldrT="[Text]" phldr="1"/>
      <dgm:spPr/>
      <dgm:t>
        <a:bodyPr/>
        <a:lstStyle/>
        <a:p>
          <a:endParaRPr lang="en-US"/>
        </a:p>
      </dgm:t>
    </dgm:pt>
    <dgm:pt modelId="{AE20A5C0-6280-46E3-8629-EE67D52FAA47}" type="parTrans" cxnId="{5C370662-4E26-41DA-B6CB-7EE06E51E87C}">
      <dgm:prSet/>
      <dgm:spPr/>
      <dgm:t>
        <a:bodyPr/>
        <a:lstStyle/>
        <a:p>
          <a:endParaRPr lang="en-US"/>
        </a:p>
      </dgm:t>
    </dgm:pt>
    <dgm:pt modelId="{56A2D2B9-5A1D-496E-B98B-8BF34891A15C}" type="sibTrans" cxnId="{5C370662-4E26-41DA-B6CB-7EE06E51E87C}">
      <dgm:prSet/>
      <dgm:spPr/>
      <dgm:t>
        <a:bodyPr/>
        <a:lstStyle/>
        <a:p>
          <a:endParaRPr lang="en-US"/>
        </a:p>
      </dgm:t>
    </dgm:pt>
    <dgm:pt modelId="{A50BFD4C-4B1D-4F7D-9912-421341D87C58}">
      <dgm:prSet phldrT="[Text]" phldr="1"/>
      <dgm:spPr/>
      <dgm:t>
        <a:bodyPr/>
        <a:lstStyle/>
        <a:p>
          <a:endParaRPr lang="en-US"/>
        </a:p>
      </dgm:t>
    </dgm:pt>
    <dgm:pt modelId="{AD4F0DC5-0F8C-42FF-B9C9-813112ADEBB5}" type="parTrans" cxnId="{5B0495D6-289C-481B-B6C5-812A4052CBCD}">
      <dgm:prSet/>
      <dgm:spPr/>
      <dgm:t>
        <a:bodyPr/>
        <a:lstStyle/>
        <a:p>
          <a:endParaRPr lang="en-US"/>
        </a:p>
      </dgm:t>
    </dgm:pt>
    <dgm:pt modelId="{220F13E5-8DFB-448A-80A9-868311B81FDD}" type="sibTrans" cxnId="{5B0495D6-289C-481B-B6C5-812A4052CBCD}">
      <dgm:prSet/>
      <dgm:spPr/>
      <dgm:t>
        <a:bodyPr/>
        <a:lstStyle/>
        <a:p>
          <a:endParaRPr lang="en-US"/>
        </a:p>
      </dgm:t>
    </dgm:pt>
    <dgm:pt modelId="{963DC48F-87EA-4714-8AC1-BBCF317B12D9}">
      <dgm:prSet phldrT="[Text]" phldr="1"/>
      <dgm:spPr/>
      <dgm:t>
        <a:bodyPr/>
        <a:lstStyle/>
        <a:p>
          <a:endParaRPr lang="en-US"/>
        </a:p>
      </dgm:t>
    </dgm:pt>
    <dgm:pt modelId="{1009E0EB-6CEE-41A1-A421-59908E02B8CC}" type="parTrans" cxnId="{7FF81687-AFF7-4B18-84D6-2C7E99FECC11}">
      <dgm:prSet/>
      <dgm:spPr/>
      <dgm:t>
        <a:bodyPr/>
        <a:lstStyle/>
        <a:p>
          <a:endParaRPr lang="en-US"/>
        </a:p>
      </dgm:t>
    </dgm:pt>
    <dgm:pt modelId="{5532E7E7-E131-4CEC-8895-AC5B127FB72B}" type="sibTrans" cxnId="{7FF81687-AFF7-4B18-84D6-2C7E99FECC11}">
      <dgm:prSet/>
      <dgm:spPr/>
      <dgm:t>
        <a:bodyPr/>
        <a:lstStyle/>
        <a:p>
          <a:endParaRPr lang="en-US"/>
        </a:p>
      </dgm:t>
    </dgm:pt>
    <dgm:pt modelId="{A04345EB-2138-43CD-B013-2AA86C157DAF}">
      <dgm:prSet phldrT="[Text]" phldr="1"/>
      <dgm:spPr/>
      <dgm:t>
        <a:bodyPr/>
        <a:lstStyle/>
        <a:p>
          <a:endParaRPr lang="en-US"/>
        </a:p>
      </dgm:t>
    </dgm:pt>
    <dgm:pt modelId="{010F3C49-633D-4FD1-B73B-69B931C3033F}" type="parTrans" cxnId="{087CF7DC-9328-48AE-8203-7EDE394A6FF6}">
      <dgm:prSet/>
      <dgm:spPr/>
      <dgm:t>
        <a:bodyPr/>
        <a:lstStyle/>
        <a:p>
          <a:endParaRPr lang="en-US"/>
        </a:p>
      </dgm:t>
    </dgm:pt>
    <dgm:pt modelId="{A544DE6A-500C-439E-BEDE-3F89A75BED06}" type="sibTrans" cxnId="{087CF7DC-9328-48AE-8203-7EDE394A6FF6}">
      <dgm:prSet/>
      <dgm:spPr/>
      <dgm:t>
        <a:bodyPr/>
        <a:lstStyle/>
        <a:p>
          <a:endParaRPr lang="en-US"/>
        </a:p>
      </dgm:t>
    </dgm:pt>
    <dgm:pt modelId="{A417245D-6DE9-48D6-B9F4-3A4D51AACD13}">
      <dgm:prSet phldrT="[Text]" phldr="1"/>
      <dgm:spPr/>
      <dgm:t>
        <a:bodyPr/>
        <a:lstStyle/>
        <a:p>
          <a:endParaRPr lang="en-US"/>
        </a:p>
      </dgm:t>
    </dgm:pt>
    <dgm:pt modelId="{F449C39D-15D7-43CD-ADFD-F4AB6FFEA8D7}" type="parTrans" cxnId="{47326075-481C-4F46-9A5A-3DA142CA5359}">
      <dgm:prSet/>
      <dgm:spPr/>
      <dgm:t>
        <a:bodyPr/>
        <a:lstStyle/>
        <a:p>
          <a:endParaRPr lang="en-US"/>
        </a:p>
      </dgm:t>
    </dgm:pt>
    <dgm:pt modelId="{4C74AB96-5D76-4C29-8AD3-F3A686E0F68F}" type="sibTrans" cxnId="{47326075-481C-4F46-9A5A-3DA142CA5359}">
      <dgm:prSet/>
      <dgm:spPr/>
      <dgm:t>
        <a:bodyPr/>
        <a:lstStyle/>
        <a:p>
          <a:endParaRPr lang="en-US"/>
        </a:p>
      </dgm:t>
    </dgm:pt>
    <dgm:pt modelId="{75291448-40A4-4DD1-800D-C6F8DE692248}">
      <dgm:prSet phldrT="[Text]" phldr="1"/>
      <dgm:spPr/>
      <dgm:t>
        <a:bodyPr/>
        <a:lstStyle/>
        <a:p>
          <a:endParaRPr lang="en-US"/>
        </a:p>
      </dgm:t>
    </dgm:pt>
    <dgm:pt modelId="{9005CAD2-C2BB-4C42-A727-AC0578CA3F33}" type="parTrans" cxnId="{346EB5D3-EF05-4FC4-A0F9-A7DCF5772DBE}">
      <dgm:prSet/>
      <dgm:spPr/>
      <dgm:t>
        <a:bodyPr/>
        <a:lstStyle/>
        <a:p>
          <a:endParaRPr lang="en-US"/>
        </a:p>
      </dgm:t>
    </dgm:pt>
    <dgm:pt modelId="{536164FC-0555-4C2E-8EE9-3A69B1541873}" type="sibTrans" cxnId="{346EB5D3-EF05-4FC4-A0F9-A7DCF5772DBE}">
      <dgm:prSet/>
      <dgm:spPr/>
      <dgm:t>
        <a:bodyPr/>
        <a:lstStyle/>
        <a:p>
          <a:endParaRPr lang="en-US"/>
        </a:p>
      </dgm:t>
    </dgm:pt>
    <dgm:pt modelId="{5931CB10-9A6E-436E-B9AF-7ADC6E8F3048}">
      <dgm:prSet phldrT="[Text]" phldr="1"/>
      <dgm:spPr/>
      <dgm:t>
        <a:bodyPr/>
        <a:lstStyle/>
        <a:p>
          <a:endParaRPr lang="en-US"/>
        </a:p>
      </dgm:t>
    </dgm:pt>
    <dgm:pt modelId="{1E3AA870-AC07-4EF0-9A64-292CB77B4FA6}" type="parTrans" cxnId="{EE8B2B72-AC3B-44FC-ACB1-8AB1958F3C3D}">
      <dgm:prSet/>
      <dgm:spPr/>
      <dgm:t>
        <a:bodyPr/>
        <a:lstStyle/>
        <a:p>
          <a:endParaRPr lang="en-US"/>
        </a:p>
      </dgm:t>
    </dgm:pt>
    <dgm:pt modelId="{577F2EB4-E4B8-4841-B4ED-8D547441ADAE}" type="sibTrans" cxnId="{EE8B2B72-AC3B-44FC-ACB1-8AB1958F3C3D}">
      <dgm:prSet/>
      <dgm:spPr/>
      <dgm:t>
        <a:bodyPr/>
        <a:lstStyle/>
        <a:p>
          <a:endParaRPr lang="en-US"/>
        </a:p>
      </dgm:t>
    </dgm:pt>
    <dgm:pt modelId="{B9B0076C-60B5-4B2B-8869-6D1F3E8D634A}">
      <dgm:prSet phldrT="[Text]" phldr="1"/>
      <dgm:spPr/>
      <dgm:t>
        <a:bodyPr/>
        <a:lstStyle/>
        <a:p>
          <a:endParaRPr lang="en-US"/>
        </a:p>
      </dgm:t>
    </dgm:pt>
    <dgm:pt modelId="{B21488C5-2142-48A8-913D-F2A292B1BCA4}" type="parTrans" cxnId="{2E22DAF0-71AC-4EF8-9140-6C573BA851B6}">
      <dgm:prSet/>
      <dgm:spPr/>
      <dgm:t>
        <a:bodyPr/>
        <a:lstStyle/>
        <a:p>
          <a:endParaRPr lang="en-US"/>
        </a:p>
      </dgm:t>
    </dgm:pt>
    <dgm:pt modelId="{FA7E519D-893B-4134-9DFC-1D101C687B4A}" type="sibTrans" cxnId="{2E22DAF0-71AC-4EF8-9140-6C573BA851B6}">
      <dgm:prSet/>
      <dgm:spPr/>
      <dgm:t>
        <a:bodyPr/>
        <a:lstStyle/>
        <a:p>
          <a:endParaRPr lang="en-US"/>
        </a:p>
      </dgm:t>
    </dgm:pt>
    <dgm:pt modelId="{1214FE3A-1A7B-4919-880B-34CDFF01C4FE}">
      <dgm:prSet phldrT="[Text]" phldr="1"/>
      <dgm:spPr/>
      <dgm:t>
        <a:bodyPr/>
        <a:lstStyle/>
        <a:p>
          <a:endParaRPr lang="en-US" dirty="0"/>
        </a:p>
      </dgm:t>
    </dgm:pt>
    <dgm:pt modelId="{71E4A1CD-17B3-4557-B4DA-2E86DCFE16D0}" type="parTrans" cxnId="{6B3AC8C0-B69D-4B91-A7B6-C100A48170E9}">
      <dgm:prSet/>
      <dgm:spPr/>
      <dgm:t>
        <a:bodyPr/>
        <a:lstStyle/>
        <a:p>
          <a:endParaRPr lang="en-US"/>
        </a:p>
      </dgm:t>
    </dgm:pt>
    <dgm:pt modelId="{EF9A1468-4328-473B-91B3-3CD7A58D998D}" type="sibTrans" cxnId="{6B3AC8C0-B69D-4B91-A7B6-C100A48170E9}">
      <dgm:prSet/>
      <dgm:spPr/>
      <dgm:t>
        <a:bodyPr/>
        <a:lstStyle/>
        <a:p>
          <a:endParaRPr lang="en-US"/>
        </a:p>
      </dgm:t>
    </dgm:pt>
    <dgm:pt modelId="{C957471A-3CEF-4F2B-9477-2B72EFA826AC}">
      <dgm:prSet phldrT="[Text]" phldr="1"/>
      <dgm:spPr/>
      <dgm:t>
        <a:bodyPr/>
        <a:lstStyle/>
        <a:p>
          <a:endParaRPr lang="en-US"/>
        </a:p>
      </dgm:t>
    </dgm:pt>
    <dgm:pt modelId="{57021CB9-0AB9-4C24-A9AF-B447FF514879}" type="parTrans" cxnId="{8091D3CF-4CCE-4237-B019-8A99A5CD10C3}">
      <dgm:prSet/>
      <dgm:spPr/>
      <dgm:t>
        <a:bodyPr/>
        <a:lstStyle/>
        <a:p>
          <a:endParaRPr lang="en-US"/>
        </a:p>
      </dgm:t>
    </dgm:pt>
    <dgm:pt modelId="{4C4BDC19-64BE-44D9-9DFB-F14C631C63C2}" type="sibTrans" cxnId="{8091D3CF-4CCE-4237-B019-8A99A5CD10C3}">
      <dgm:prSet/>
      <dgm:spPr/>
      <dgm:t>
        <a:bodyPr/>
        <a:lstStyle/>
        <a:p>
          <a:endParaRPr lang="en-US"/>
        </a:p>
      </dgm:t>
    </dgm:pt>
    <dgm:pt modelId="{5340E2BB-E9CB-42D1-8154-33EAE4153A27}">
      <dgm:prSet phldrT="[Text]" phldr="1"/>
      <dgm:spPr/>
      <dgm:t>
        <a:bodyPr/>
        <a:lstStyle/>
        <a:p>
          <a:endParaRPr lang="en-US"/>
        </a:p>
      </dgm:t>
    </dgm:pt>
    <dgm:pt modelId="{2141DCED-20E5-4573-B706-0B8FD4001B8E}" type="parTrans" cxnId="{13A51D1D-D95B-4A33-9B15-175147D49AF0}">
      <dgm:prSet/>
      <dgm:spPr/>
      <dgm:t>
        <a:bodyPr/>
        <a:lstStyle/>
        <a:p>
          <a:endParaRPr lang="en-US"/>
        </a:p>
      </dgm:t>
    </dgm:pt>
    <dgm:pt modelId="{86A2E2F3-577B-45F4-8CDF-50ED9C033387}" type="sibTrans" cxnId="{13A51D1D-D95B-4A33-9B15-175147D49AF0}">
      <dgm:prSet/>
      <dgm:spPr/>
      <dgm:t>
        <a:bodyPr/>
        <a:lstStyle/>
        <a:p>
          <a:endParaRPr lang="en-US"/>
        </a:p>
      </dgm:t>
    </dgm:pt>
    <dgm:pt modelId="{C33F3160-67D0-4786-94A7-DB3F7891060B}">
      <dgm:prSet phldrT="[Text]" phldr="1"/>
      <dgm:spPr/>
      <dgm:t>
        <a:bodyPr/>
        <a:lstStyle/>
        <a:p>
          <a:endParaRPr lang="en-US"/>
        </a:p>
      </dgm:t>
    </dgm:pt>
    <dgm:pt modelId="{196A89ED-55F8-46B5-9569-7DF44D2DA65B}" type="parTrans" cxnId="{76C79128-4212-4E1D-B1EC-F53BF7475ED8}">
      <dgm:prSet/>
      <dgm:spPr/>
      <dgm:t>
        <a:bodyPr/>
        <a:lstStyle/>
        <a:p>
          <a:endParaRPr lang="en-US"/>
        </a:p>
      </dgm:t>
    </dgm:pt>
    <dgm:pt modelId="{8AF3E7FC-E75E-417F-BD86-8A9E0D094D38}" type="sibTrans" cxnId="{76C79128-4212-4E1D-B1EC-F53BF7475ED8}">
      <dgm:prSet/>
      <dgm:spPr/>
      <dgm:t>
        <a:bodyPr/>
        <a:lstStyle/>
        <a:p>
          <a:endParaRPr lang="en-US"/>
        </a:p>
      </dgm:t>
    </dgm:pt>
    <dgm:pt modelId="{9082865E-7C11-498B-B6A6-A7960DD4C00B}">
      <dgm:prSet phldrT="[Text]" phldr="1"/>
      <dgm:spPr/>
      <dgm:t>
        <a:bodyPr/>
        <a:lstStyle/>
        <a:p>
          <a:endParaRPr lang="en-US"/>
        </a:p>
      </dgm:t>
    </dgm:pt>
    <dgm:pt modelId="{83C91B6E-8184-4E2A-B98A-1FFB7EB6440B}" type="parTrans" cxnId="{48536D87-61CF-4BB3-A42A-BA56558DAE4D}">
      <dgm:prSet/>
      <dgm:spPr/>
      <dgm:t>
        <a:bodyPr/>
        <a:lstStyle/>
        <a:p>
          <a:endParaRPr lang="en-US"/>
        </a:p>
      </dgm:t>
    </dgm:pt>
    <dgm:pt modelId="{DF33FF14-5530-41DF-A47C-E8307B33108D}" type="sibTrans" cxnId="{48536D87-61CF-4BB3-A42A-BA56558DAE4D}">
      <dgm:prSet/>
      <dgm:spPr/>
      <dgm:t>
        <a:bodyPr/>
        <a:lstStyle/>
        <a:p>
          <a:endParaRPr lang="en-US"/>
        </a:p>
      </dgm:t>
    </dgm:pt>
    <dgm:pt modelId="{90CCB2D6-5294-4375-ADA0-B06817B8222B}">
      <dgm:prSet phldrT="[Text]" phldr="1"/>
      <dgm:spPr/>
      <dgm:t>
        <a:bodyPr/>
        <a:lstStyle/>
        <a:p>
          <a:endParaRPr lang="en-US"/>
        </a:p>
      </dgm:t>
    </dgm:pt>
    <dgm:pt modelId="{4C9117F2-761A-449F-8005-57FEABF48E0C}" type="parTrans" cxnId="{FE834184-862E-4B7F-867C-822B2DA6DA14}">
      <dgm:prSet/>
      <dgm:spPr/>
      <dgm:t>
        <a:bodyPr/>
        <a:lstStyle/>
        <a:p>
          <a:endParaRPr lang="en-US"/>
        </a:p>
      </dgm:t>
    </dgm:pt>
    <dgm:pt modelId="{47CCA2F6-9793-43B7-942C-E956E6550538}" type="sibTrans" cxnId="{FE834184-862E-4B7F-867C-822B2DA6DA14}">
      <dgm:prSet/>
      <dgm:spPr/>
      <dgm:t>
        <a:bodyPr/>
        <a:lstStyle/>
        <a:p>
          <a:endParaRPr lang="en-US"/>
        </a:p>
      </dgm:t>
    </dgm:pt>
    <dgm:pt modelId="{84E66A9A-5EC3-4B4B-AF14-52E416B0B9CA}">
      <dgm:prSet phldrT="[Text]" phldr="1"/>
      <dgm:spPr/>
      <dgm:t>
        <a:bodyPr/>
        <a:lstStyle/>
        <a:p>
          <a:endParaRPr lang="en-US"/>
        </a:p>
      </dgm:t>
    </dgm:pt>
    <dgm:pt modelId="{83FE9286-0CAD-4F03-BBA5-DFC136D241B9}" type="parTrans" cxnId="{4D51866A-0762-4F86-ACEF-1C62BD1C445B}">
      <dgm:prSet/>
      <dgm:spPr/>
      <dgm:t>
        <a:bodyPr/>
        <a:lstStyle/>
        <a:p>
          <a:endParaRPr lang="en-US"/>
        </a:p>
      </dgm:t>
    </dgm:pt>
    <dgm:pt modelId="{50161E70-81CB-47BE-951E-2BADBF2D8AC1}" type="sibTrans" cxnId="{4D51866A-0762-4F86-ACEF-1C62BD1C445B}">
      <dgm:prSet/>
      <dgm:spPr/>
      <dgm:t>
        <a:bodyPr/>
        <a:lstStyle/>
        <a:p>
          <a:endParaRPr lang="en-US"/>
        </a:p>
      </dgm:t>
    </dgm:pt>
    <dgm:pt modelId="{E693A978-A8E0-476B-A32F-E734FAF4C913}">
      <dgm:prSet phldrT="[Text]" phldr="1"/>
      <dgm:spPr/>
      <dgm:t>
        <a:bodyPr/>
        <a:lstStyle/>
        <a:p>
          <a:endParaRPr lang="en-US"/>
        </a:p>
      </dgm:t>
    </dgm:pt>
    <dgm:pt modelId="{20DBA94B-EA2E-4B53-ACF7-6225C38341B7}" type="parTrans" cxnId="{D2BC3F19-082F-407C-B331-399B286EBC7B}">
      <dgm:prSet/>
      <dgm:spPr/>
      <dgm:t>
        <a:bodyPr/>
        <a:lstStyle/>
        <a:p>
          <a:endParaRPr lang="en-US"/>
        </a:p>
      </dgm:t>
    </dgm:pt>
    <dgm:pt modelId="{3F53003D-A019-4157-B59C-4E5C075AB10B}" type="sibTrans" cxnId="{D2BC3F19-082F-407C-B331-399B286EBC7B}">
      <dgm:prSet/>
      <dgm:spPr/>
      <dgm:t>
        <a:bodyPr/>
        <a:lstStyle/>
        <a:p>
          <a:endParaRPr lang="en-US"/>
        </a:p>
      </dgm:t>
    </dgm:pt>
    <dgm:pt modelId="{11E42679-9DE1-4DE6-A998-C9F23AE3F780}">
      <dgm:prSet phldrT="[Text]" phldr="1"/>
      <dgm:spPr/>
      <dgm:t>
        <a:bodyPr/>
        <a:lstStyle/>
        <a:p>
          <a:endParaRPr lang="en-US"/>
        </a:p>
      </dgm:t>
    </dgm:pt>
    <dgm:pt modelId="{C7F13ED8-0C35-4FE5-BE05-1F8BA4FF6354}" type="parTrans" cxnId="{05602EC6-59D1-4881-9B01-98361392A77D}">
      <dgm:prSet/>
      <dgm:spPr/>
      <dgm:t>
        <a:bodyPr/>
        <a:lstStyle/>
        <a:p>
          <a:endParaRPr lang="en-US"/>
        </a:p>
      </dgm:t>
    </dgm:pt>
    <dgm:pt modelId="{3382BC3F-BAC8-46E6-9CB2-FDA430502870}" type="sibTrans" cxnId="{05602EC6-59D1-4881-9B01-98361392A77D}">
      <dgm:prSet/>
      <dgm:spPr/>
      <dgm:t>
        <a:bodyPr/>
        <a:lstStyle/>
        <a:p>
          <a:endParaRPr lang="en-US"/>
        </a:p>
      </dgm:t>
    </dgm:pt>
    <dgm:pt modelId="{6551139B-C0AF-4937-8BD5-7CED6DA5018E}">
      <dgm:prSet phldrT="[Text]" phldr="1"/>
      <dgm:spPr/>
      <dgm:t>
        <a:bodyPr/>
        <a:lstStyle/>
        <a:p>
          <a:endParaRPr lang="en-US"/>
        </a:p>
      </dgm:t>
    </dgm:pt>
    <dgm:pt modelId="{5B02437D-56D4-4AD2-8DB4-50397213029C}" type="parTrans" cxnId="{8333A0EB-B2AD-4233-A111-8A02128874AF}">
      <dgm:prSet/>
      <dgm:spPr/>
      <dgm:t>
        <a:bodyPr/>
        <a:lstStyle/>
        <a:p>
          <a:endParaRPr lang="en-US"/>
        </a:p>
      </dgm:t>
    </dgm:pt>
    <dgm:pt modelId="{E2F52F9C-83B6-4E74-A41A-EF2635B76F11}" type="sibTrans" cxnId="{8333A0EB-B2AD-4233-A111-8A02128874AF}">
      <dgm:prSet/>
      <dgm:spPr/>
      <dgm:t>
        <a:bodyPr/>
        <a:lstStyle/>
        <a:p>
          <a:endParaRPr lang="en-US"/>
        </a:p>
      </dgm:t>
    </dgm:pt>
    <dgm:pt modelId="{07D570F4-E2F9-466F-9164-7CB729B50215}">
      <dgm:prSet phldrT="[Text]" phldr="1"/>
      <dgm:spPr/>
      <dgm:t>
        <a:bodyPr/>
        <a:lstStyle/>
        <a:p>
          <a:endParaRPr lang="en-US"/>
        </a:p>
      </dgm:t>
    </dgm:pt>
    <dgm:pt modelId="{66F99C0D-03BE-4D21-AF0A-A7FEA7182F2B}" type="parTrans" cxnId="{572D6B84-6C96-4E59-88EE-6D4AE4167FDF}">
      <dgm:prSet/>
      <dgm:spPr/>
      <dgm:t>
        <a:bodyPr/>
        <a:lstStyle/>
        <a:p>
          <a:endParaRPr lang="en-US"/>
        </a:p>
      </dgm:t>
    </dgm:pt>
    <dgm:pt modelId="{C091A789-B917-4E5B-8B73-082E6FB8D269}" type="sibTrans" cxnId="{572D6B84-6C96-4E59-88EE-6D4AE4167FDF}">
      <dgm:prSet/>
      <dgm:spPr/>
      <dgm:t>
        <a:bodyPr/>
        <a:lstStyle/>
        <a:p>
          <a:endParaRPr lang="en-US"/>
        </a:p>
      </dgm:t>
    </dgm:pt>
    <dgm:pt modelId="{F444B782-7069-401E-8A81-B9D83EF19A99}">
      <dgm:prSet phldrT="[Text]" phldr="1"/>
      <dgm:spPr/>
      <dgm:t>
        <a:bodyPr/>
        <a:lstStyle/>
        <a:p>
          <a:endParaRPr lang="en-US"/>
        </a:p>
      </dgm:t>
    </dgm:pt>
    <dgm:pt modelId="{924C7F7E-C769-43AA-B2B0-C2E2E6CDD9C7}" type="parTrans" cxnId="{70270BAE-66ED-4AA7-A601-D93BC997BDB4}">
      <dgm:prSet/>
      <dgm:spPr/>
      <dgm:t>
        <a:bodyPr/>
        <a:lstStyle/>
        <a:p>
          <a:endParaRPr lang="en-US"/>
        </a:p>
      </dgm:t>
    </dgm:pt>
    <dgm:pt modelId="{AC870DA9-9EDA-44D2-BF9E-A6546C5358E0}" type="sibTrans" cxnId="{70270BAE-66ED-4AA7-A601-D93BC997BDB4}">
      <dgm:prSet/>
      <dgm:spPr/>
      <dgm:t>
        <a:bodyPr/>
        <a:lstStyle/>
        <a:p>
          <a:endParaRPr lang="en-US"/>
        </a:p>
      </dgm:t>
    </dgm:pt>
    <dgm:pt modelId="{5A8E2778-2F1A-46AB-B140-B3A05FC9353D}">
      <dgm:prSet phldrT="[Text]" phldr="1"/>
      <dgm:spPr/>
      <dgm:t>
        <a:bodyPr/>
        <a:lstStyle/>
        <a:p>
          <a:endParaRPr lang="en-US"/>
        </a:p>
      </dgm:t>
    </dgm:pt>
    <dgm:pt modelId="{638ECA0D-9085-47A6-9732-52C54716F2BA}" type="parTrans" cxnId="{01C0BD9B-1103-42FC-BBD2-535A4E58CD2F}">
      <dgm:prSet/>
      <dgm:spPr/>
      <dgm:t>
        <a:bodyPr/>
        <a:lstStyle/>
        <a:p>
          <a:endParaRPr lang="en-US"/>
        </a:p>
      </dgm:t>
    </dgm:pt>
    <dgm:pt modelId="{9E756C22-A7D3-450B-8CB6-3E510F9F21E2}" type="sibTrans" cxnId="{01C0BD9B-1103-42FC-BBD2-535A4E58CD2F}">
      <dgm:prSet/>
      <dgm:spPr/>
      <dgm:t>
        <a:bodyPr/>
        <a:lstStyle/>
        <a:p>
          <a:endParaRPr lang="en-US"/>
        </a:p>
      </dgm:t>
    </dgm:pt>
    <dgm:pt modelId="{24E74034-ED85-496B-BE75-62A7D20D4485}">
      <dgm:prSet phldrT="[Text]" phldr="1"/>
      <dgm:spPr/>
      <dgm:t>
        <a:bodyPr/>
        <a:lstStyle/>
        <a:p>
          <a:endParaRPr lang="en-US"/>
        </a:p>
      </dgm:t>
    </dgm:pt>
    <dgm:pt modelId="{6070D097-E85F-404C-9559-AD0A73F7F5FE}" type="parTrans" cxnId="{77529E77-A0E8-442A-910D-74EB12B5F1B1}">
      <dgm:prSet/>
      <dgm:spPr/>
      <dgm:t>
        <a:bodyPr/>
        <a:lstStyle/>
        <a:p>
          <a:endParaRPr lang="en-US"/>
        </a:p>
      </dgm:t>
    </dgm:pt>
    <dgm:pt modelId="{7405600D-594E-4FF2-804D-25C058A8E542}" type="sibTrans" cxnId="{77529E77-A0E8-442A-910D-74EB12B5F1B1}">
      <dgm:prSet/>
      <dgm:spPr/>
      <dgm:t>
        <a:bodyPr/>
        <a:lstStyle/>
        <a:p>
          <a:endParaRPr lang="en-US"/>
        </a:p>
      </dgm:t>
    </dgm:pt>
    <dgm:pt modelId="{CE834F0F-6494-452F-8AE8-E93EAD24D48C}">
      <dgm:prSet phldrT="[Text]" phldr="1"/>
      <dgm:spPr/>
      <dgm:t>
        <a:bodyPr/>
        <a:lstStyle/>
        <a:p>
          <a:endParaRPr lang="en-US"/>
        </a:p>
      </dgm:t>
    </dgm:pt>
    <dgm:pt modelId="{B25C0FCF-8A3C-4E22-8128-4FCE60620062}" type="parTrans" cxnId="{637DD5A5-F4F6-41DC-BA6A-4275396EA998}">
      <dgm:prSet/>
      <dgm:spPr/>
      <dgm:t>
        <a:bodyPr/>
        <a:lstStyle/>
        <a:p>
          <a:endParaRPr lang="en-US"/>
        </a:p>
      </dgm:t>
    </dgm:pt>
    <dgm:pt modelId="{2A1C67A5-4914-4369-8FD4-2EBBA8EE7C69}" type="sibTrans" cxnId="{637DD5A5-F4F6-41DC-BA6A-4275396EA998}">
      <dgm:prSet/>
      <dgm:spPr/>
      <dgm:t>
        <a:bodyPr/>
        <a:lstStyle/>
        <a:p>
          <a:endParaRPr lang="en-US"/>
        </a:p>
      </dgm:t>
    </dgm:pt>
    <dgm:pt modelId="{F68B02D8-235A-4F42-BEA7-5612E50589B6}">
      <dgm:prSet phldrT="[Text]" phldr="1"/>
      <dgm:spPr/>
      <dgm:t>
        <a:bodyPr/>
        <a:lstStyle/>
        <a:p>
          <a:endParaRPr lang="en-US"/>
        </a:p>
      </dgm:t>
    </dgm:pt>
    <dgm:pt modelId="{20A9F942-A08E-48F9-AD31-A8C23660F2FA}" type="parTrans" cxnId="{C5851639-E3BA-4F84-A2C5-58D1B37DB243}">
      <dgm:prSet/>
      <dgm:spPr/>
      <dgm:t>
        <a:bodyPr/>
        <a:lstStyle/>
        <a:p>
          <a:endParaRPr lang="en-US"/>
        </a:p>
      </dgm:t>
    </dgm:pt>
    <dgm:pt modelId="{23149CD8-698B-43D5-90B6-F854E2F47A6D}" type="sibTrans" cxnId="{C5851639-E3BA-4F84-A2C5-58D1B37DB243}">
      <dgm:prSet/>
      <dgm:spPr/>
      <dgm:t>
        <a:bodyPr/>
        <a:lstStyle/>
        <a:p>
          <a:endParaRPr lang="en-US"/>
        </a:p>
      </dgm:t>
    </dgm:pt>
    <dgm:pt modelId="{76DC0775-E3FB-4112-A1BF-FD6ED24EB902}">
      <dgm:prSet phldrT="[Text]" phldr="1"/>
      <dgm:spPr/>
      <dgm:t>
        <a:bodyPr/>
        <a:lstStyle/>
        <a:p>
          <a:endParaRPr lang="en-US"/>
        </a:p>
      </dgm:t>
    </dgm:pt>
    <dgm:pt modelId="{D8B8C6E3-8209-4F6F-9EDB-49814ECAEEAC}" type="parTrans" cxnId="{0F7EA0E1-3061-4435-BF47-19BD5D2A155B}">
      <dgm:prSet/>
      <dgm:spPr/>
      <dgm:t>
        <a:bodyPr/>
        <a:lstStyle/>
        <a:p>
          <a:endParaRPr lang="en-US"/>
        </a:p>
      </dgm:t>
    </dgm:pt>
    <dgm:pt modelId="{2A20FB19-3D3C-4E41-9248-BA0EFE408E5D}" type="sibTrans" cxnId="{0F7EA0E1-3061-4435-BF47-19BD5D2A155B}">
      <dgm:prSet/>
      <dgm:spPr/>
      <dgm:t>
        <a:bodyPr/>
        <a:lstStyle/>
        <a:p>
          <a:endParaRPr lang="en-US"/>
        </a:p>
      </dgm:t>
    </dgm:pt>
    <dgm:pt modelId="{8085F7E9-C0B4-41CF-A7F9-2B4EEF7974DD}">
      <dgm:prSet phldrT="[Text]" phldr="1"/>
      <dgm:spPr/>
      <dgm:t>
        <a:bodyPr/>
        <a:lstStyle/>
        <a:p>
          <a:endParaRPr lang="en-US"/>
        </a:p>
      </dgm:t>
    </dgm:pt>
    <dgm:pt modelId="{CCDE0B6B-9D8C-41ED-B7EF-6C74FDDDEA78}" type="parTrans" cxnId="{FB9D08E7-C9C1-4897-BD34-C09E539778AF}">
      <dgm:prSet/>
      <dgm:spPr/>
      <dgm:t>
        <a:bodyPr/>
        <a:lstStyle/>
        <a:p>
          <a:endParaRPr lang="en-US"/>
        </a:p>
      </dgm:t>
    </dgm:pt>
    <dgm:pt modelId="{C1BC14A2-E825-4056-996E-2195D0299E04}" type="sibTrans" cxnId="{FB9D08E7-C9C1-4897-BD34-C09E539778AF}">
      <dgm:prSet/>
      <dgm:spPr/>
      <dgm:t>
        <a:bodyPr/>
        <a:lstStyle/>
        <a:p>
          <a:endParaRPr lang="en-US"/>
        </a:p>
      </dgm:t>
    </dgm:pt>
    <dgm:pt modelId="{71AF9ABB-3579-4347-A5C3-5B6A41729CB7}">
      <dgm:prSet phldrT="[Text]" phldr="1"/>
      <dgm:spPr/>
      <dgm:t>
        <a:bodyPr/>
        <a:lstStyle/>
        <a:p>
          <a:endParaRPr lang="en-US"/>
        </a:p>
      </dgm:t>
    </dgm:pt>
    <dgm:pt modelId="{703DC71B-ACCE-453E-ACA1-BB708F7A1902}" type="parTrans" cxnId="{3F68FD19-68B9-4524-A075-57BC48D37C3D}">
      <dgm:prSet/>
      <dgm:spPr/>
      <dgm:t>
        <a:bodyPr/>
        <a:lstStyle/>
        <a:p>
          <a:endParaRPr lang="en-US"/>
        </a:p>
      </dgm:t>
    </dgm:pt>
    <dgm:pt modelId="{1481CEC6-184B-4D76-8C3D-07E3C1FA49B7}" type="sibTrans" cxnId="{3F68FD19-68B9-4524-A075-57BC48D37C3D}">
      <dgm:prSet/>
      <dgm:spPr/>
      <dgm:t>
        <a:bodyPr/>
        <a:lstStyle/>
        <a:p>
          <a:endParaRPr lang="en-US"/>
        </a:p>
      </dgm:t>
    </dgm:pt>
    <dgm:pt modelId="{2FCB66EE-E79C-4F16-96F0-FC5B8DBE5D4A}">
      <dgm:prSet phldrT="[Text]" phldr="1"/>
      <dgm:spPr/>
      <dgm:t>
        <a:bodyPr/>
        <a:lstStyle/>
        <a:p>
          <a:endParaRPr lang="en-US"/>
        </a:p>
      </dgm:t>
    </dgm:pt>
    <dgm:pt modelId="{BEFA73C8-7B2E-46C2-9469-EFAD895C4412}" type="parTrans" cxnId="{4B58500A-51DF-40DD-97F0-80E8E374B673}">
      <dgm:prSet/>
      <dgm:spPr/>
      <dgm:t>
        <a:bodyPr/>
        <a:lstStyle/>
        <a:p>
          <a:endParaRPr lang="en-US"/>
        </a:p>
      </dgm:t>
    </dgm:pt>
    <dgm:pt modelId="{33EBCD51-FC14-4531-AB53-2F90548C962C}" type="sibTrans" cxnId="{4B58500A-51DF-40DD-97F0-80E8E374B673}">
      <dgm:prSet/>
      <dgm:spPr/>
      <dgm:t>
        <a:bodyPr/>
        <a:lstStyle/>
        <a:p>
          <a:endParaRPr lang="en-US"/>
        </a:p>
      </dgm:t>
    </dgm:pt>
    <dgm:pt modelId="{849310C5-AB6E-40AC-8D36-729AA745F69F}">
      <dgm:prSet phldrT="[Text]" phldr="1"/>
      <dgm:spPr/>
      <dgm:t>
        <a:bodyPr/>
        <a:lstStyle/>
        <a:p>
          <a:endParaRPr lang="en-US"/>
        </a:p>
      </dgm:t>
    </dgm:pt>
    <dgm:pt modelId="{99EA9777-BBD3-4906-A5BE-760011204F9B}" type="parTrans" cxnId="{B3EDC8AB-8557-4E6D-8652-249721A623C4}">
      <dgm:prSet/>
      <dgm:spPr/>
      <dgm:t>
        <a:bodyPr/>
        <a:lstStyle/>
        <a:p>
          <a:endParaRPr lang="en-US"/>
        </a:p>
      </dgm:t>
    </dgm:pt>
    <dgm:pt modelId="{5B0AEAD3-5BF9-47A7-B0DA-13E4AF10A8D8}" type="sibTrans" cxnId="{B3EDC8AB-8557-4E6D-8652-249721A623C4}">
      <dgm:prSet/>
      <dgm:spPr/>
      <dgm:t>
        <a:bodyPr/>
        <a:lstStyle/>
        <a:p>
          <a:endParaRPr lang="en-US"/>
        </a:p>
      </dgm:t>
    </dgm:pt>
    <dgm:pt modelId="{DD6C0AE5-6642-49D9-905C-FD085A2BB9B1}">
      <dgm:prSet phldrT="[Text]" phldr="1"/>
      <dgm:spPr/>
      <dgm:t>
        <a:bodyPr/>
        <a:lstStyle/>
        <a:p>
          <a:endParaRPr lang="en-US"/>
        </a:p>
      </dgm:t>
    </dgm:pt>
    <dgm:pt modelId="{0A623009-EC25-4188-9A53-B5F9581AA0EE}" type="parTrans" cxnId="{35F9F04C-738A-4A5E-AA9D-7EC46E2A6B02}">
      <dgm:prSet/>
      <dgm:spPr/>
      <dgm:t>
        <a:bodyPr/>
        <a:lstStyle/>
        <a:p>
          <a:endParaRPr lang="en-US"/>
        </a:p>
      </dgm:t>
    </dgm:pt>
    <dgm:pt modelId="{B6A58DC7-37DC-44A6-A862-95A7AF5DFBC3}" type="sibTrans" cxnId="{35F9F04C-738A-4A5E-AA9D-7EC46E2A6B02}">
      <dgm:prSet/>
      <dgm:spPr/>
      <dgm:t>
        <a:bodyPr/>
        <a:lstStyle/>
        <a:p>
          <a:endParaRPr lang="en-US"/>
        </a:p>
      </dgm:t>
    </dgm:pt>
    <dgm:pt modelId="{506C50A1-8E0C-4944-B54A-688D83BF82BA}">
      <dgm:prSet phldrT="[Text]" phldr="1"/>
      <dgm:spPr/>
      <dgm:t>
        <a:bodyPr/>
        <a:lstStyle/>
        <a:p>
          <a:endParaRPr lang="en-US"/>
        </a:p>
      </dgm:t>
    </dgm:pt>
    <dgm:pt modelId="{E53E800D-5603-4707-B917-8B193CBED153}" type="parTrans" cxnId="{A2E210E9-31C3-469A-A6BD-9296B48A3C6B}">
      <dgm:prSet/>
      <dgm:spPr/>
      <dgm:t>
        <a:bodyPr/>
        <a:lstStyle/>
        <a:p>
          <a:endParaRPr lang="en-US"/>
        </a:p>
      </dgm:t>
    </dgm:pt>
    <dgm:pt modelId="{EE97FD39-218D-4A93-8691-17FF346C3B18}" type="sibTrans" cxnId="{A2E210E9-31C3-469A-A6BD-9296B48A3C6B}">
      <dgm:prSet/>
      <dgm:spPr/>
      <dgm:t>
        <a:bodyPr/>
        <a:lstStyle/>
        <a:p>
          <a:endParaRPr lang="en-US"/>
        </a:p>
      </dgm:t>
    </dgm:pt>
    <dgm:pt modelId="{A0DB808F-2262-4801-A205-B44D3F7B8EF4}" type="pres">
      <dgm:prSet presAssocID="{5C4ACF98-08A6-45A9-897B-FA03369F360D}" presName="Name0" presStyleCnt="0">
        <dgm:presLayoutVars>
          <dgm:dir/>
          <dgm:resizeHandles val="exact"/>
        </dgm:presLayoutVars>
      </dgm:prSet>
      <dgm:spPr/>
    </dgm:pt>
    <dgm:pt modelId="{ED883C23-5FAD-421B-9D77-52A8E01B714A}" type="pres">
      <dgm:prSet presAssocID="{22637622-3C11-4435-AED9-B22B32710C15}" presName="compNode" presStyleCnt="0"/>
      <dgm:spPr/>
    </dgm:pt>
    <dgm:pt modelId="{6E9F6DCE-9014-4382-9DAF-61CB84118988}" type="pres">
      <dgm:prSet presAssocID="{22637622-3C11-4435-AED9-B22B32710C15}" presName="pictRect" presStyleLbl="node1" presStyleIdx="0" presStyleCnt="3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  <dgm:extLst>
        <a:ext uri="{E40237B7-FDA0-4F09-8148-C483321AD2D9}">
          <dgm14:cNvPr xmlns:dgm14="http://schemas.microsoft.com/office/drawing/2010/diagram" id="0" name="" descr="A black and white pixelated logo&#10;&#10;Description automatically generated">
            <a:extLst>
              <a:ext uri="{FF2B5EF4-FFF2-40B4-BE49-F238E27FC236}">
                <a16:creationId xmlns:a16="http://schemas.microsoft.com/office/drawing/2014/main" id="{5B7FCE06-F26E-021E-2548-2A11B545D62D}"/>
              </a:ext>
            </a:extLst>
          </dgm14:cNvPr>
        </a:ext>
      </dgm:extLst>
    </dgm:pt>
    <dgm:pt modelId="{DE075B75-24B9-479E-8602-64B6AB4908B2}" type="pres">
      <dgm:prSet presAssocID="{22637622-3C11-4435-AED9-B22B32710C15}" presName="textRect" presStyleLbl="revTx" presStyleIdx="0" presStyleCnt="36">
        <dgm:presLayoutVars>
          <dgm:bulletEnabled val="1"/>
        </dgm:presLayoutVars>
      </dgm:prSet>
      <dgm:spPr/>
    </dgm:pt>
    <dgm:pt modelId="{89D5699B-ACA0-4E9C-99F9-0600995BFAC0}" type="pres">
      <dgm:prSet presAssocID="{03AA66B8-6421-4D39-B11D-8B310FF6EEF0}" presName="sibTrans" presStyleLbl="sibTrans2D1" presStyleIdx="0" presStyleCnt="0"/>
      <dgm:spPr/>
    </dgm:pt>
    <dgm:pt modelId="{82249B92-1C4B-47BC-B7A3-E69EE9235300}" type="pres">
      <dgm:prSet presAssocID="{0D49C757-98A0-480C-B6FC-A5F3529DFCEC}" presName="compNode" presStyleCnt="0"/>
      <dgm:spPr/>
    </dgm:pt>
    <dgm:pt modelId="{4FCD9775-97C9-4B52-BD3A-EF523A392D33}" type="pres">
      <dgm:prSet presAssocID="{0D49C757-98A0-480C-B6FC-A5F3529DFCEC}" presName="pictRect" presStyleLbl="node1" presStyleIdx="1" presStyleCnt="36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  <dgm:extLst>
        <a:ext uri="{E40237B7-FDA0-4F09-8148-C483321AD2D9}">
          <dgm14:cNvPr xmlns:dgm14="http://schemas.microsoft.com/office/drawing/2010/diagram" id="0" name="" descr="A black and white pixelated image&#10;&#10;Description automatically generated">
            <a:extLst>
              <a:ext uri="{FF2B5EF4-FFF2-40B4-BE49-F238E27FC236}">
                <a16:creationId xmlns:a16="http://schemas.microsoft.com/office/drawing/2014/main" id="{789DBDB5-80D3-D995-113A-A37871DB1E7B}"/>
              </a:ext>
            </a:extLst>
          </dgm14:cNvPr>
        </a:ext>
      </dgm:extLst>
    </dgm:pt>
    <dgm:pt modelId="{A93C6D33-15C9-4CDB-9F3B-B6BAA446ECE7}" type="pres">
      <dgm:prSet presAssocID="{0D49C757-98A0-480C-B6FC-A5F3529DFCEC}" presName="textRect" presStyleLbl="revTx" presStyleIdx="1" presStyleCnt="36">
        <dgm:presLayoutVars>
          <dgm:bulletEnabled val="1"/>
        </dgm:presLayoutVars>
      </dgm:prSet>
      <dgm:spPr/>
    </dgm:pt>
    <dgm:pt modelId="{55CC6F37-8EFF-4C48-ABEE-24B2850BD7AE}" type="pres">
      <dgm:prSet presAssocID="{B8761A2C-D338-422D-AC7C-DD90F8C2DC7A}" presName="sibTrans" presStyleLbl="sibTrans2D1" presStyleIdx="0" presStyleCnt="0"/>
      <dgm:spPr/>
    </dgm:pt>
    <dgm:pt modelId="{19A5E82B-191E-4F5E-8964-7BADD768A576}" type="pres">
      <dgm:prSet presAssocID="{242E2FBA-0A95-4106-9912-F0CDF195869E}" presName="compNode" presStyleCnt="0"/>
      <dgm:spPr/>
    </dgm:pt>
    <dgm:pt modelId="{5D01F724-8B30-4234-A09C-5253C4BCEC92}" type="pres">
      <dgm:prSet presAssocID="{242E2FBA-0A95-4106-9912-F0CDF195869E}" presName="pictRect" presStyleLbl="node1" presStyleIdx="2" presStyleCnt="3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  <dgm:extLst>
        <a:ext uri="{E40237B7-FDA0-4F09-8148-C483321AD2D9}">
          <dgm14:cNvPr xmlns:dgm14="http://schemas.microsoft.com/office/drawing/2010/diagram" id="0" name="" descr="A black and white pixelated image&#10;&#10;Description automatically generated">
            <a:extLst>
              <a:ext uri="{FF2B5EF4-FFF2-40B4-BE49-F238E27FC236}">
                <a16:creationId xmlns:a16="http://schemas.microsoft.com/office/drawing/2014/main" id="{9E9D073B-3BA3-FB62-A5ED-8F56C47D1235}"/>
              </a:ext>
            </a:extLst>
          </dgm14:cNvPr>
        </a:ext>
      </dgm:extLst>
    </dgm:pt>
    <dgm:pt modelId="{25C564D9-5910-4A3E-814A-0803D7B7DD55}" type="pres">
      <dgm:prSet presAssocID="{242E2FBA-0A95-4106-9912-F0CDF195869E}" presName="textRect" presStyleLbl="revTx" presStyleIdx="2" presStyleCnt="36">
        <dgm:presLayoutVars>
          <dgm:bulletEnabled val="1"/>
        </dgm:presLayoutVars>
      </dgm:prSet>
      <dgm:spPr/>
    </dgm:pt>
    <dgm:pt modelId="{6181BD22-6885-4E50-9A37-B8DCBFF128C6}" type="pres">
      <dgm:prSet presAssocID="{05DB4B45-34BA-4E77-BC0A-F7035AC650B9}" presName="sibTrans" presStyleLbl="sibTrans2D1" presStyleIdx="0" presStyleCnt="0"/>
      <dgm:spPr/>
    </dgm:pt>
    <dgm:pt modelId="{A957DA7E-0F7E-4276-BFF2-26F8A3154F03}" type="pres">
      <dgm:prSet presAssocID="{C9CAC076-8018-4255-AF2B-BAF616378F4E}" presName="compNode" presStyleCnt="0"/>
      <dgm:spPr/>
    </dgm:pt>
    <dgm:pt modelId="{877A1A1A-8F5A-495A-B4B3-397016173ED4}" type="pres">
      <dgm:prSet presAssocID="{C9CAC076-8018-4255-AF2B-BAF616378F4E}" presName="pictRect" presStyleLbl="node1" presStyleIdx="3" presStyleCnt="36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  <dgm:extLst>
        <a:ext uri="{E40237B7-FDA0-4F09-8148-C483321AD2D9}">
          <dgm14:cNvPr xmlns:dgm14="http://schemas.microsoft.com/office/drawing/2010/diagram" id="0" name="" descr="A black and white pixelated image&#10;&#10;Description automatically generated">
            <a:extLst>
              <a:ext uri="{FF2B5EF4-FFF2-40B4-BE49-F238E27FC236}">
                <a16:creationId xmlns:a16="http://schemas.microsoft.com/office/drawing/2014/main" id="{4B5D8FAB-FD97-F7BD-B636-120AEBD2F1B3}"/>
              </a:ext>
            </a:extLst>
          </dgm14:cNvPr>
        </a:ext>
      </dgm:extLst>
    </dgm:pt>
    <dgm:pt modelId="{08935EE9-AD23-47F5-B5C3-125F253DE557}" type="pres">
      <dgm:prSet presAssocID="{C9CAC076-8018-4255-AF2B-BAF616378F4E}" presName="textRect" presStyleLbl="revTx" presStyleIdx="3" presStyleCnt="36">
        <dgm:presLayoutVars>
          <dgm:bulletEnabled val="1"/>
        </dgm:presLayoutVars>
      </dgm:prSet>
      <dgm:spPr/>
    </dgm:pt>
    <dgm:pt modelId="{EBABBC3A-D36A-4E19-86BF-B296B56E7533}" type="pres">
      <dgm:prSet presAssocID="{F1B37101-A8BE-4CE8-9F79-5641BE4EB9EC}" presName="sibTrans" presStyleLbl="sibTrans2D1" presStyleIdx="0" presStyleCnt="0"/>
      <dgm:spPr/>
    </dgm:pt>
    <dgm:pt modelId="{C52EB0FC-3B0F-4131-900A-72AB24ECB2FE}" type="pres">
      <dgm:prSet presAssocID="{3FBAB63C-57B2-4FA9-8A09-6FA866B96F03}" presName="compNode" presStyleCnt="0"/>
      <dgm:spPr/>
    </dgm:pt>
    <dgm:pt modelId="{F385646B-18C9-41D1-8FA5-4C6827E4CDF9}" type="pres">
      <dgm:prSet presAssocID="{3FBAB63C-57B2-4FA9-8A09-6FA866B96F03}" presName="pictRect" presStyleLbl="node1" presStyleIdx="4" presStyleCnt="3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  <dgm:extLst>
        <a:ext uri="{E40237B7-FDA0-4F09-8148-C483321AD2D9}">
          <dgm14:cNvPr xmlns:dgm14="http://schemas.microsoft.com/office/drawing/2010/diagram" id="0" name="" descr="A black and white pixelated image&#10;&#10;Description automatically generated">
            <a:extLst>
              <a:ext uri="{FF2B5EF4-FFF2-40B4-BE49-F238E27FC236}">
                <a16:creationId xmlns:a16="http://schemas.microsoft.com/office/drawing/2014/main" id="{82B00F1E-F091-A2B6-1122-70A2BDA5ECC1}"/>
              </a:ext>
            </a:extLst>
          </dgm14:cNvPr>
        </a:ext>
      </dgm:extLst>
    </dgm:pt>
    <dgm:pt modelId="{46F5C7D6-6763-4431-98C1-9F5FC0FFA390}" type="pres">
      <dgm:prSet presAssocID="{3FBAB63C-57B2-4FA9-8A09-6FA866B96F03}" presName="textRect" presStyleLbl="revTx" presStyleIdx="4" presStyleCnt="36">
        <dgm:presLayoutVars>
          <dgm:bulletEnabled val="1"/>
        </dgm:presLayoutVars>
      </dgm:prSet>
      <dgm:spPr/>
    </dgm:pt>
    <dgm:pt modelId="{A30085C3-35ED-4836-B775-6A7055F1E4F9}" type="pres">
      <dgm:prSet presAssocID="{BB8F01C6-5756-4B33-B09D-CA304EC4ED76}" presName="sibTrans" presStyleLbl="sibTrans2D1" presStyleIdx="0" presStyleCnt="0"/>
      <dgm:spPr/>
    </dgm:pt>
    <dgm:pt modelId="{CD10D7F9-2DA2-4C96-8464-34922DC8B6D4}" type="pres">
      <dgm:prSet presAssocID="{516973A6-5C1F-4CAA-8C0A-18E953504EF1}" presName="compNode" presStyleCnt="0"/>
      <dgm:spPr/>
    </dgm:pt>
    <dgm:pt modelId="{3AC9D8EC-1759-4FEF-9262-AA6CEEF4703A}" type="pres">
      <dgm:prSet presAssocID="{516973A6-5C1F-4CAA-8C0A-18E953504EF1}" presName="pictRect" presStyleLbl="node1" presStyleIdx="5" presStyleCnt="36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  <dgm:extLst>
        <a:ext uri="{E40237B7-FDA0-4F09-8148-C483321AD2D9}">
          <dgm14:cNvPr xmlns:dgm14="http://schemas.microsoft.com/office/drawing/2010/diagram" id="0" name="" descr="A black and white pixelated image&#10;&#10;Description automatically generated">
            <a:extLst>
              <a:ext uri="{FF2B5EF4-FFF2-40B4-BE49-F238E27FC236}">
                <a16:creationId xmlns:a16="http://schemas.microsoft.com/office/drawing/2014/main" id="{5C68313A-F809-6155-3190-6489C1AEA5D2}"/>
              </a:ext>
            </a:extLst>
          </dgm14:cNvPr>
        </a:ext>
      </dgm:extLst>
    </dgm:pt>
    <dgm:pt modelId="{18F50B65-7FEB-487B-85E2-554CB3FDEDE9}" type="pres">
      <dgm:prSet presAssocID="{516973A6-5C1F-4CAA-8C0A-18E953504EF1}" presName="textRect" presStyleLbl="revTx" presStyleIdx="5" presStyleCnt="36">
        <dgm:presLayoutVars>
          <dgm:bulletEnabled val="1"/>
        </dgm:presLayoutVars>
      </dgm:prSet>
      <dgm:spPr/>
    </dgm:pt>
    <dgm:pt modelId="{699FAF16-619B-4636-BAA5-F073B59E405B}" type="pres">
      <dgm:prSet presAssocID="{56A2D2B9-5A1D-496E-B98B-8BF34891A15C}" presName="sibTrans" presStyleLbl="sibTrans2D1" presStyleIdx="0" presStyleCnt="0"/>
      <dgm:spPr/>
    </dgm:pt>
    <dgm:pt modelId="{26617171-9337-4920-8837-C6317CECB0C5}" type="pres">
      <dgm:prSet presAssocID="{A50BFD4C-4B1D-4F7D-9912-421341D87C58}" presName="compNode" presStyleCnt="0"/>
      <dgm:spPr/>
    </dgm:pt>
    <dgm:pt modelId="{3B69B294-2AD1-4A81-B866-3501933162C3}" type="pres">
      <dgm:prSet presAssocID="{A50BFD4C-4B1D-4F7D-9912-421341D87C58}" presName="pictRect" presStyleLbl="node1" presStyleIdx="6" presStyleCnt="3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  <dgm:extLst>
        <a:ext uri="{E40237B7-FDA0-4F09-8148-C483321AD2D9}">
          <dgm14:cNvPr xmlns:dgm14="http://schemas.microsoft.com/office/drawing/2010/diagram" id="0" name="" descr="A black and white pixelated image&#10;&#10;Description automatically generated">
            <a:extLst>
              <a:ext uri="{FF2B5EF4-FFF2-40B4-BE49-F238E27FC236}">
                <a16:creationId xmlns:a16="http://schemas.microsoft.com/office/drawing/2014/main" id="{772CACB3-7B96-4086-4865-74DEB540F992}"/>
              </a:ext>
            </a:extLst>
          </dgm14:cNvPr>
        </a:ext>
      </dgm:extLst>
    </dgm:pt>
    <dgm:pt modelId="{F179883C-FE53-443E-8F30-56AD08FDEBC5}" type="pres">
      <dgm:prSet presAssocID="{A50BFD4C-4B1D-4F7D-9912-421341D87C58}" presName="textRect" presStyleLbl="revTx" presStyleIdx="6" presStyleCnt="36">
        <dgm:presLayoutVars>
          <dgm:bulletEnabled val="1"/>
        </dgm:presLayoutVars>
      </dgm:prSet>
      <dgm:spPr/>
    </dgm:pt>
    <dgm:pt modelId="{1B4E175C-3AA3-4F3B-A099-27ACE6602515}" type="pres">
      <dgm:prSet presAssocID="{220F13E5-8DFB-448A-80A9-868311B81FDD}" presName="sibTrans" presStyleLbl="sibTrans2D1" presStyleIdx="0" presStyleCnt="0"/>
      <dgm:spPr/>
    </dgm:pt>
    <dgm:pt modelId="{DEC18B0B-61E5-4EC3-B526-E8183E1429F3}" type="pres">
      <dgm:prSet presAssocID="{963DC48F-87EA-4714-8AC1-BBCF317B12D9}" presName="compNode" presStyleCnt="0"/>
      <dgm:spPr/>
    </dgm:pt>
    <dgm:pt modelId="{1E55B87A-F228-4F75-A031-90FAA57D2D72}" type="pres">
      <dgm:prSet presAssocID="{963DC48F-87EA-4714-8AC1-BBCF317B12D9}" presName="pictRect" presStyleLbl="node1" presStyleIdx="7" presStyleCnt="36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  <dgm:extLst>
        <a:ext uri="{E40237B7-FDA0-4F09-8148-C483321AD2D9}">
          <dgm14:cNvPr xmlns:dgm14="http://schemas.microsoft.com/office/drawing/2010/diagram" id="0" name="" descr="A black and white pixelated image&#10;&#10;Description automatically generated">
            <a:extLst>
              <a:ext uri="{FF2B5EF4-FFF2-40B4-BE49-F238E27FC236}">
                <a16:creationId xmlns:a16="http://schemas.microsoft.com/office/drawing/2014/main" id="{B3890A9C-EBEB-2BBC-3D28-34D92BAE5F05}"/>
              </a:ext>
            </a:extLst>
          </dgm14:cNvPr>
        </a:ext>
      </dgm:extLst>
    </dgm:pt>
    <dgm:pt modelId="{75A2E49B-32DC-4318-9D19-87604E19F747}" type="pres">
      <dgm:prSet presAssocID="{963DC48F-87EA-4714-8AC1-BBCF317B12D9}" presName="textRect" presStyleLbl="revTx" presStyleIdx="7" presStyleCnt="36">
        <dgm:presLayoutVars>
          <dgm:bulletEnabled val="1"/>
        </dgm:presLayoutVars>
      </dgm:prSet>
      <dgm:spPr/>
    </dgm:pt>
    <dgm:pt modelId="{0F74ABE1-011C-422D-8FFF-570D18CD5100}" type="pres">
      <dgm:prSet presAssocID="{5532E7E7-E131-4CEC-8895-AC5B127FB72B}" presName="sibTrans" presStyleLbl="sibTrans2D1" presStyleIdx="0" presStyleCnt="0"/>
      <dgm:spPr/>
    </dgm:pt>
    <dgm:pt modelId="{722EEB17-C758-489F-8327-031D340B8921}" type="pres">
      <dgm:prSet presAssocID="{A04345EB-2138-43CD-B013-2AA86C157DAF}" presName="compNode" presStyleCnt="0"/>
      <dgm:spPr/>
    </dgm:pt>
    <dgm:pt modelId="{7E37B9C1-FCDC-4A5A-B32B-7C013474A7F1}" type="pres">
      <dgm:prSet presAssocID="{A04345EB-2138-43CD-B013-2AA86C157DAF}" presName="pictRect" presStyleLbl="node1" presStyleIdx="8" presStyleCnt="3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  <dgm:extLst>
        <a:ext uri="{E40237B7-FDA0-4F09-8148-C483321AD2D9}">
          <dgm14:cNvPr xmlns:dgm14="http://schemas.microsoft.com/office/drawing/2010/diagram" id="0" name="" descr="A black and white pixelated image&#10;&#10;Description automatically generated">
            <a:extLst>
              <a:ext uri="{FF2B5EF4-FFF2-40B4-BE49-F238E27FC236}">
                <a16:creationId xmlns:a16="http://schemas.microsoft.com/office/drawing/2014/main" id="{72D723A4-6FE6-EDFE-7772-B9BEB65A8D77}"/>
              </a:ext>
            </a:extLst>
          </dgm14:cNvPr>
        </a:ext>
      </dgm:extLst>
    </dgm:pt>
    <dgm:pt modelId="{2C1D455A-4703-40BA-A129-ACBFD0766E6B}" type="pres">
      <dgm:prSet presAssocID="{A04345EB-2138-43CD-B013-2AA86C157DAF}" presName="textRect" presStyleLbl="revTx" presStyleIdx="8" presStyleCnt="36">
        <dgm:presLayoutVars>
          <dgm:bulletEnabled val="1"/>
        </dgm:presLayoutVars>
      </dgm:prSet>
      <dgm:spPr/>
    </dgm:pt>
    <dgm:pt modelId="{C7B2BB0B-3FA5-4121-9092-24743114D839}" type="pres">
      <dgm:prSet presAssocID="{A544DE6A-500C-439E-BEDE-3F89A75BED06}" presName="sibTrans" presStyleLbl="sibTrans2D1" presStyleIdx="0" presStyleCnt="0"/>
      <dgm:spPr/>
    </dgm:pt>
    <dgm:pt modelId="{284165A8-3FB3-4845-8205-591C72F72355}" type="pres">
      <dgm:prSet presAssocID="{A417245D-6DE9-48D6-B9F4-3A4D51AACD13}" presName="compNode" presStyleCnt="0"/>
      <dgm:spPr/>
    </dgm:pt>
    <dgm:pt modelId="{1A4DAACF-DBBC-4F07-8CE1-3E41D16D44F8}" type="pres">
      <dgm:prSet presAssocID="{A417245D-6DE9-48D6-B9F4-3A4D51AACD13}" presName="pictRect" presStyleLbl="node1" presStyleIdx="9" presStyleCnt="36"/>
      <dgm:spPr>
        <a:blipFill>
          <a:blip xmlns:r="http://schemas.openxmlformats.org/officeDocument/2006/relationships"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  <dgm:extLst>
        <a:ext uri="{E40237B7-FDA0-4F09-8148-C483321AD2D9}">
          <dgm14:cNvPr xmlns:dgm14="http://schemas.microsoft.com/office/drawing/2010/diagram" id="0" name="" descr="A pixelated image of a letter p&#10;&#10;Description automatically generated">
            <a:extLst>
              <a:ext uri="{FF2B5EF4-FFF2-40B4-BE49-F238E27FC236}">
                <a16:creationId xmlns:a16="http://schemas.microsoft.com/office/drawing/2014/main" id="{781EC082-15B3-C8BB-C7CC-EDE0A9BFE162}"/>
              </a:ext>
            </a:extLst>
          </dgm14:cNvPr>
        </a:ext>
      </dgm:extLst>
    </dgm:pt>
    <dgm:pt modelId="{FA7C98F2-FF8A-421A-B42D-E83E533C2E3B}" type="pres">
      <dgm:prSet presAssocID="{A417245D-6DE9-48D6-B9F4-3A4D51AACD13}" presName="textRect" presStyleLbl="revTx" presStyleIdx="9" presStyleCnt="36">
        <dgm:presLayoutVars>
          <dgm:bulletEnabled val="1"/>
        </dgm:presLayoutVars>
      </dgm:prSet>
      <dgm:spPr/>
    </dgm:pt>
    <dgm:pt modelId="{DF633560-1702-4565-9186-E52B7B567150}" type="pres">
      <dgm:prSet presAssocID="{4C74AB96-5D76-4C29-8AD3-F3A686E0F68F}" presName="sibTrans" presStyleLbl="sibTrans2D1" presStyleIdx="0" presStyleCnt="0"/>
      <dgm:spPr/>
    </dgm:pt>
    <dgm:pt modelId="{34A3C236-35A0-4C7A-807A-17DF101D7BA5}" type="pres">
      <dgm:prSet presAssocID="{75291448-40A4-4DD1-800D-C6F8DE692248}" presName="compNode" presStyleCnt="0"/>
      <dgm:spPr/>
    </dgm:pt>
    <dgm:pt modelId="{CE1B8767-E408-4A23-A0D9-026323A3A884}" type="pres">
      <dgm:prSet presAssocID="{75291448-40A4-4DD1-800D-C6F8DE692248}" presName="pictRect" presStyleLbl="node1" presStyleIdx="10" presStyleCnt="3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  <dgm:extLst>
        <a:ext uri="{E40237B7-FDA0-4F09-8148-C483321AD2D9}">
          <dgm14:cNvPr xmlns:dgm14="http://schemas.microsoft.com/office/drawing/2010/diagram" id="0" name="" descr="A black and white pixelated image&#10;&#10;Description automatically generated">
            <a:extLst>
              <a:ext uri="{FF2B5EF4-FFF2-40B4-BE49-F238E27FC236}">
                <a16:creationId xmlns:a16="http://schemas.microsoft.com/office/drawing/2014/main" id="{9D56FC10-6423-AC22-CB76-BB6D1DBCA57D}"/>
              </a:ext>
            </a:extLst>
          </dgm14:cNvPr>
        </a:ext>
      </dgm:extLst>
    </dgm:pt>
    <dgm:pt modelId="{0B41E69D-EEEF-475C-BE70-CA96F314240E}" type="pres">
      <dgm:prSet presAssocID="{75291448-40A4-4DD1-800D-C6F8DE692248}" presName="textRect" presStyleLbl="revTx" presStyleIdx="10" presStyleCnt="36">
        <dgm:presLayoutVars>
          <dgm:bulletEnabled val="1"/>
        </dgm:presLayoutVars>
      </dgm:prSet>
      <dgm:spPr/>
    </dgm:pt>
    <dgm:pt modelId="{FCB8BD7D-38D2-4E35-8525-264A60509225}" type="pres">
      <dgm:prSet presAssocID="{536164FC-0555-4C2E-8EE9-3A69B1541873}" presName="sibTrans" presStyleLbl="sibTrans2D1" presStyleIdx="0" presStyleCnt="0"/>
      <dgm:spPr/>
    </dgm:pt>
    <dgm:pt modelId="{78BD58B3-BF58-46C4-A3E0-579A3B6511DF}" type="pres">
      <dgm:prSet presAssocID="{5931CB10-9A6E-436E-B9AF-7ADC6E8F3048}" presName="compNode" presStyleCnt="0"/>
      <dgm:spPr/>
    </dgm:pt>
    <dgm:pt modelId="{FB6A8299-D1A9-4B3E-818B-7AB693665422}" type="pres">
      <dgm:prSet presAssocID="{5931CB10-9A6E-436E-B9AF-7ADC6E8F3048}" presName="pictRect" presStyleLbl="node1" presStyleIdx="11" presStyleCnt="36"/>
      <dgm:spPr>
        <a:blipFill>
          <a:blip xmlns:r="http://schemas.openxmlformats.org/officeDocument/2006/relationships"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  <dgm:extLst>
        <a:ext uri="{E40237B7-FDA0-4F09-8148-C483321AD2D9}">
          <dgm14:cNvPr xmlns:dgm14="http://schemas.microsoft.com/office/drawing/2010/diagram" id="0" name="" descr="A black and white pixelated image&#10;&#10;Description automatically generated">
            <a:extLst>
              <a:ext uri="{FF2B5EF4-FFF2-40B4-BE49-F238E27FC236}">
                <a16:creationId xmlns:a16="http://schemas.microsoft.com/office/drawing/2014/main" id="{5B1498DF-8A25-FB84-C062-0110015040CE}"/>
              </a:ext>
            </a:extLst>
          </dgm14:cNvPr>
        </a:ext>
      </dgm:extLst>
    </dgm:pt>
    <dgm:pt modelId="{6AE44226-7E4D-4AE4-AB77-EDC74EB545B7}" type="pres">
      <dgm:prSet presAssocID="{5931CB10-9A6E-436E-B9AF-7ADC6E8F3048}" presName="textRect" presStyleLbl="revTx" presStyleIdx="11" presStyleCnt="36">
        <dgm:presLayoutVars>
          <dgm:bulletEnabled val="1"/>
        </dgm:presLayoutVars>
      </dgm:prSet>
      <dgm:spPr/>
    </dgm:pt>
    <dgm:pt modelId="{8181B2B4-7EE7-4575-8322-1488C653068E}" type="pres">
      <dgm:prSet presAssocID="{577F2EB4-E4B8-4841-B4ED-8D547441ADAE}" presName="sibTrans" presStyleLbl="sibTrans2D1" presStyleIdx="0" presStyleCnt="0"/>
      <dgm:spPr/>
    </dgm:pt>
    <dgm:pt modelId="{922CC8F2-196A-415A-A777-F8CE3D2599F7}" type="pres">
      <dgm:prSet presAssocID="{B9B0076C-60B5-4B2B-8869-6D1F3E8D634A}" presName="compNode" presStyleCnt="0"/>
      <dgm:spPr/>
    </dgm:pt>
    <dgm:pt modelId="{F6D6B8C0-4586-4FB2-B8E6-6C133E2A5DAF}" type="pres">
      <dgm:prSet presAssocID="{B9B0076C-60B5-4B2B-8869-6D1F3E8D634A}" presName="pictRect" presStyleLbl="node1" presStyleIdx="12" presStyleCnt="36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  <dgm:extLst>
        <a:ext uri="{E40237B7-FDA0-4F09-8148-C483321AD2D9}">
          <dgm14:cNvPr xmlns:dgm14="http://schemas.microsoft.com/office/drawing/2010/diagram" id="0" name="" descr="A black and white pixelated image&#10;&#10;Description automatically generated">
            <a:extLst>
              <a:ext uri="{FF2B5EF4-FFF2-40B4-BE49-F238E27FC236}">
                <a16:creationId xmlns:a16="http://schemas.microsoft.com/office/drawing/2014/main" id="{6FE0FE0D-825C-780D-2E74-BB83A5564869}"/>
              </a:ext>
            </a:extLst>
          </dgm14:cNvPr>
        </a:ext>
      </dgm:extLst>
    </dgm:pt>
    <dgm:pt modelId="{43FFF182-6752-41BF-BCEB-5870A7B805BC}" type="pres">
      <dgm:prSet presAssocID="{B9B0076C-60B5-4B2B-8869-6D1F3E8D634A}" presName="textRect" presStyleLbl="revTx" presStyleIdx="12" presStyleCnt="36">
        <dgm:presLayoutVars>
          <dgm:bulletEnabled val="1"/>
        </dgm:presLayoutVars>
      </dgm:prSet>
      <dgm:spPr/>
    </dgm:pt>
    <dgm:pt modelId="{8CC5346C-1BAB-4E20-A241-8A84DE27BABD}" type="pres">
      <dgm:prSet presAssocID="{FA7E519D-893B-4134-9DFC-1D101C687B4A}" presName="sibTrans" presStyleLbl="sibTrans2D1" presStyleIdx="0" presStyleCnt="0"/>
      <dgm:spPr/>
    </dgm:pt>
    <dgm:pt modelId="{3A930AB5-02FB-4735-A514-653E19FF2B01}" type="pres">
      <dgm:prSet presAssocID="{1214FE3A-1A7B-4919-880B-34CDFF01C4FE}" presName="compNode" presStyleCnt="0"/>
      <dgm:spPr/>
    </dgm:pt>
    <dgm:pt modelId="{552EAFDC-FBB5-4322-B53B-0EC6C1168423}" type="pres">
      <dgm:prSet presAssocID="{1214FE3A-1A7B-4919-880B-34CDFF01C4FE}" presName="pictRect" presStyleLbl="node1" presStyleIdx="13" presStyleCnt="36"/>
      <dgm:spPr>
        <a:blipFill>
          <a:blip xmlns:r="http://schemas.openxmlformats.org/officeDocument/2006/relationships"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  <dgm:extLst>
        <a:ext uri="{E40237B7-FDA0-4F09-8148-C483321AD2D9}">
          <dgm14:cNvPr xmlns:dgm14="http://schemas.microsoft.com/office/drawing/2010/diagram" id="0" name="" descr="A pixelated image of a skull&#10;&#10;Description automatically generated">
            <a:extLst>
              <a:ext uri="{FF2B5EF4-FFF2-40B4-BE49-F238E27FC236}">
                <a16:creationId xmlns:a16="http://schemas.microsoft.com/office/drawing/2014/main" id="{7A735C44-6A53-1721-B3E5-88E582D8D929}"/>
              </a:ext>
            </a:extLst>
          </dgm14:cNvPr>
        </a:ext>
      </dgm:extLst>
    </dgm:pt>
    <dgm:pt modelId="{F9F0B5E9-8D96-4090-8A5A-E4B4F365E0DD}" type="pres">
      <dgm:prSet presAssocID="{1214FE3A-1A7B-4919-880B-34CDFF01C4FE}" presName="textRect" presStyleLbl="revTx" presStyleIdx="13" presStyleCnt="36">
        <dgm:presLayoutVars>
          <dgm:bulletEnabled val="1"/>
        </dgm:presLayoutVars>
      </dgm:prSet>
      <dgm:spPr/>
    </dgm:pt>
    <dgm:pt modelId="{EE27AF3C-FBD8-41A2-B4F7-784F855B78BB}" type="pres">
      <dgm:prSet presAssocID="{EF9A1468-4328-473B-91B3-3CD7A58D998D}" presName="sibTrans" presStyleLbl="sibTrans2D1" presStyleIdx="0" presStyleCnt="0"/>
      <dgm:spPr/>
    </dgm:pt>
    <dgm:pt modelId="{C6F19C80-6B03-49C4-902E-CBCB29DB4433}" type="pres">
      <dgm:prSet presAssocID="{C957471A-3CEF-4F2B-9477-2B72EFA826AC}" presName="compNode" presStyleCnt="0"/>
      <dgm:spPr/>
    </dgm:pt>
    <dgm:pt modelId="{5425B5C1-7A04-4BEC-93A4-B156754D721E}" type="pres">
      <dgm:prSet presAssocID="{C957471A-3CEF-4F2B-9477-2B72EFA826AC}" presName="pictRect" presStyleLbl="node1" presStyleIdx="14" presStyleCnt="36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  <dgm:extLst>
        <a:ext uri="{E40237B7-FDA0-4F09-8148-C483321AD2D9}">
          <dgm14:cNvPr xmlns:dgm14="http://schemas.microsoft.com/office/drawing/2010/diagram" id="0" name="" descr="A black and white pixelated image&#10;&#10;Description automatically generated">
            <a:extLst>
              <a:ext uri="{FF2B5EF4-FFF2-40B4-BE49-F238E27FC236}">
                <a16:creationId xmlns:a16="http://schemas.microsoft.com/office/drawing/2014/main" id="{8B189CD1-37AD-B1C7-4195-10787C4385D6}"/>
              </a:ext>
            </a:extLst>
          </dgm14:cNvPr>
        </a:ext>
      </dgm:extLst>
    </dgm:pt>
    <dgm:pt modelId="{A9246016-9F25-45C6-AC62-705105DCF067}" type="pres">
      <dgm:prSet presAssocID="{C957471A-3CEF-4F2B-9477-2B72EFA826AC}" presName="textRect" presStyleLbl="revTx" presStyleIdx="14" presStyleCnt="36">
        <dgm:presLayoutVars>
          <dgm:bulletEnabled val="1"/>
        </dgm:presLayoutVars>
      </dgm:prSet>
      <dgm:spPr/>
    </dgm:pt>
    <dgm:pt modelId="{BFB6A4C6-E804-46DC-8A84-89EAA2889F13}" type="pres">
      <dgm:prSet presAssocID="{4C4BDC19-64BE-44D9-9DFB-F14C631C63C2}" presName="sibTrans" presStyleLbl="sibTrans2D1" presStyleIdx="0" presStyleCnt="0"/>
      <dgm:spPr/>
    </dgm:pt>
    <dgm:pt modelId="{3D268A6A-E2F5-4BBD-A6B0-81682FF31B9F}" type="pres">
      <dgm:prSet presAssocID="{5340E2BB-E9CB-42D1-8154-33EAE4153A27}" presName="compNode" presStyleCnt="0"/>
      <dgm:spPr/>
    </dgm:pt>
    <dgm:pt modelId="{CFD0B3FF-E2D4-4E80-9B2E-4379DF6C4824}" type="pres">
      <dgm:prSet presAssocID="{5340E2BB-E9CB-42D1-8154-33EAE4153A27}" presName="pictRect" presStyleLbl="node1" presStyleIdx="15" presStyleCnt="36"/>
      <dgm:spPr>
        <a:blipFill>
          <a:blip xmlns:r="http://schemas.openxmlformats.org/officeDocument/2006/relationships"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  <dgm:extLst>
        <a:ext uri="{E40237B7-FDA0-4F09-8148-C483321AD2D9}">
          <dgm14:cNvPr xmlns:dgm14="http://schemas.microsoft.com/office/drawing/2010/diagram" id="0" name="" descr="A pixelated image of a skull&#10;&#10;Description automatically generated">
            <a:extLst>
              <a:ext uri="{FF2B5EF4-FFF2-40B4-BE49-F238E27FC236}">
                <a16:creationId xmlns:a16="http://schemas.microsoft.com/office/drawing/2014/main" id="{CD06B5CB-CEAC-0ADA-849B-941B5F8C3A8C}"/>
              </a:ext>
            </a:extLst>
          </dgm14:cNvPr>
        </a:ext>
      </dgm:extLst>
    </dgm:pt>
    <dgm:pt modelId="{40C2BD3C-C559-4332-A081-CF2912DF5F96}" type="pres">
      <dgm:prSet presAssocID="{5340E2BB-E9CB-42D1-8154-33EAE4153A27}" presName="textRect" presStyleLbl="revTx" presStyleIdx="15" presStyleCnt="36">
        <dgm:presLayoutVars>
          <dgm:bulletEnabled val="1"/>
        </dgm:presLayoutVars>
      </dgm:prSet>
      <dgm:spPr/>
    </dgm:pt>
    <dgm:pt modelId="{250A81B0-FE2D-4AC9-B5DD-02F3CBE72C1D}" type="pres">
      <dgm:prSet presAssocID="{86A2E2F3-577B-45F4-8CDF-50ED9C033387}" presName="sibTrans" presStyleLbl="sibTrans2D1" presStyleIdx="0" presStyleCnt="0"/>
      <dgm:spPr/>
    </dgm:pt>
    <dgm:pt modelId="{98689A48-1AAE-4775-BCEB-4255EE1C3964}" type="pres">
      <dgm:prSet presAssocID="{C33F3160-67D0-4786-94A7-DB3F7891060B}" presName="compNode" presStyleCnt="0"/>
      <dgm:spPr/>
    </dgm:pt>
    <dgm:pt modelId="{E0DCA98C-2C7E-4063-B434-C77F9DD2D75F}" type="pres">
      <dgm:prSet presAssocID="{C33F3160-67D0-4786-94A7-DB3F7891060B}" presName="pictRect" presStyleLbl="node1" presStyleIdx="16" presStyleCnt="36"/>
      <dgm:spPr>
        <a:blipFill>
          <a:blip xmlns:r="http://schemas.openxmlformats.org/officeDocument/2006/relationships"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  <dgm:extLst>
        <a:ext uri="{E40237B7-FDA0-4F09-8148-C483321AD2D9}">
          <dgm14:cNvPr xmlns:dgm14="http://schemas.microsoft.com/office/drawing/2010/diagram" id="0" name="" descr="A black and white pixelated image&#10;&#10;Description automatically generated">
            <a:extLst>
              <a:ext uri="{FF2B5EF4-FFF2-40B4-BE49-F238E27FC236}">
                <a16:creationId xmlns:a16="http://schemas.microsoft.com/office/drawing/2014/main" id="{D2CBCF6F-2824-A547-5E3F-41D8645794F7}"/>
              </a:ext>
            </a:extLst>
          </dgm14:cNvPr>
        </a:ext>
      </dgm:extLst>
    </dgm:pt>
    <dgm:pt modelId="{0CD97C9E-46FD-41DE-BE21-6A12871A2D7C}" type="pres">
      <dgm:prSet presAssocID="{C33F3160-67D0-4786-94A7-DB3F7891060B}" presName="textRect" presStyleLbl="revTx" presStyleIdx="16" presStyleCnt="36">
        <dgm:presLayoutVars>
          <dgm:bulletEnabled val="1"/>
        </dgm:presLayoutVars>
      </dgm:prSet>
      <dgm:spPr/>
    </dgm:pt>
    <dgm:pt modelId="{87482228-D940-48B9-A6C6-8977CDD55CB5}" type="pres">
      <dgm:prSet presAssocID="{8AF3E7FC-E75E-417F-BD86-8A9E0D094D38}" presName="sibTrans" presStyleLbl="sibTrans2D1" presStyleIdx="0" presStyleCnt="0"/>
      <dgm:spPr/>
    </dgm:pt>
    <dgm:pt modelId="{6D4A6736-8C2C-4452-ADDE-8BA77F69DCA8}" type="pres">
      <dgm:prSet presAssocID="{9082865E-7C11-498B-B6A6-A7960DD4C00B}" presName="compNode" presStyleCnt="0"/>
      <dgm:spPr/>
    </dgm:pt>
    <dgm:pt modelId="{B9CE88EF-137C-48E3-AA90-93D716FE8B90}" type="pres">
      <dgm:prSet presAssocID="{9082865E-7C11-498B-B6A6-A7960DD4C00B}" presName="pictRect" presStyleLbl="node1" presStyleIdx="17" presStyleCnt="36"/>
      <dgm:spPr>
        <a:blipFill>
          <a:blip xmlns:r="http://schemas.openxmlformats.org/officeDocument/2006/relationships"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  <dgm:extLst>
        <a:ext uri="{E40237B7-FDA0-4F09-8148-C483321AD2D9}">
          <dgm14:cNvPr xmlns:dgm14="http://schemas.microsoft.com/office/drawing/2010/diagram" id="0" name="" descr="A black and white pixelated image&#10;&#10;Description automatically generated">
            <a:extLst>
              <a:ext uri="{FF2B5EF4-FFF2-40B4-BE49-F238E27FC236}">
                <a16:creationId xmlns:a16="http://schemas.microsoft.com/office/drawing/2014/main" id="{160B33C5-480B-9114-DDA9-D44B53C5E84A}"/>
              </a:ext>
            </a:extLst>
          </dgm14:cNvPr>
        </a:ext>
      </dgm:extLst>
    </dgm:pt>
    <dgm:pt modelId="{D3C1955D-B831-4725-9016-7025638141B3}" type="pres">
      <dgm:prSet presAssocID="{9082865E-7C11-498B-B6A6-A7960DD4C00B}" presName="textRect" presStyleLbl="revTx" presStyleIdx="17" presStyleCnt="36">
        <dgm:presLayoutVars>
          <dgm:bulletEnabled val="1"/>
        </dgm:presLayoutVars>
      </dgm:prSet>
      <dgm:spPr/>
    </dgm:pt>
    <dgm:pt modelId="{4D9904FB-EE2D-4466-BF95-6EC1BC821B03}" type="pres">
      <dgm:prSet presAssocID="{DF33FF14-5530-41DF-A47C-E8307B33108D}" presName="sibTrans" presStyleLbl="sibTrans2D1" presStyleIdx="0" presStyleCnt="0"/>
      <dgm:spPr/>
    </dgm:pt>
    <dgm:pt modelId="{4200BE71-F23F-4B36-B100-8694685228FF}" type="pres">
      <dgm:prSet presAssocID="{90CCB2D6-5294-4375-ADA0-B06817B8222B}" presName="compNode" presStyleCnt="0"/>
      <dgm:spPr/>
    </dgm:pt>
    <dgm:pt modelId="{6722B0D2-1316-4647-A213-FF77265076EA}" type="pres">
      <dgm:prSet presAssocID="{90CCB2D6-5294-4375-ADA0-B06817B8222B}" presName="pictRect" presStyleLbl="node1" presStyleIdx="18" presStyleCnt="36"/>
      <dgm:spPr>
        <a:blipFill>
          <a:blip xmlns:r="http://schemas.openxmlformats.org/officeDocument/2006/relationships"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  <dgm:extLst>
        <a:ext uri="{E40237B7-FDA0-4F09-8148-C483321AD2D9}">
          <dgm14:cNvPr xmlns:dgm14="http://schemas.microsoft.com/office/drawing/2010/diagram" id="0" name="" descr="A black and white pixelated image&#10;&#10;Description automatically generated">
            <a:extLst>
              <a:ext uri="{FF2B5EF4-FFF2-40B4-BE49-F238E27FC236}">
                <a16:creationId xmlns:a16="http://schemas.microsoft.com/office/drawing/2014/main" id="{9888D50F-3A0C-1CE6-0626-C7F2B97EFD59}"/>
              </a:ext>
            </a:extLst>
          </dgm14:cNvPr>
        </a:ext>
      </dgm:extLst>
    </dgm:pt>
    <dgm:pt modelId="{FC4526D0-9ED6-44BE-A480-88A0A73A6B71}" type="pres">
      <dgm:prSet presAssocID="{90CCB2D6-5294-4375-ADA0-B06817B8222B}" presName="textRect" presStyleLbl="revTx" presStyleIdx="18" presStyleCnt="36">
        <dgm:presLayoutVars>
          <dgm:bulletEnabled val="1"/>
        </dgm:presLayoutVars>
      </dgm:prSet>
      <dgm:spPr/>
    </dgm:pt>
    <dgm:pt modelId="{953C9837-99FB-48DF-8BF5-870B79E8223B}" type="pres">
      <dgm:prSet presAssocID="{47CCA2F6-9793-43B7-942C-E956E6550538}" presName="sibTrans" presStyleLbl="sibTrans2D1" presStyleIdx="0" presStyleCnt="0"/>
      <dgm:spPr/>
    </dgm:pt>
    <dgm:pt modelId="{7B41354F-01B5-4348-9C13-18CBEE5B7C69}" type="pres">
      <dgm:prSet presAssocID="{84E66A9A-5EC3-4B4B-AF14-52E416B0B9CA}" presName="compNode" presStyleCnt="0"/>
      <dgm:spPr/>
    </dgm:pt>
    <dgm:pt modelId="{E8C31B2C-AE8F-4351-8456-D8F8B1CA09EE}" type="pres">
      <dgm:prSet presAssocID="{84E66A9A-5EC3-4B4B-AF14-52E416B0B9CA}" presName="pictRect" presStyleLbl="node1" presStyleIdx="19" presStyleCnt="36"/>
      <dgm:spPr>
        <a:blipFill>
          <a:blip xmlns:r="http://schemas.openxmlformats.org/officeDocument/2006/relationships"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  <dgm:extLst>
        <a:ext uri="{E40237B7-FDA0-4F09-8148-C483321AD2D9}">
          <dgm14:cNvPr xmlns:dgm14="http://schemas.microsoft.com/office/drawing/2010/diagram" id="0" name="" descr="A pixelated image of a white and black object&#10;&#10;Description automatically generated">
            <a:extLst>
              <a:ext uri="{FF2B5EF4-FFF2-40B4-BE49-F238E27FC236}">
                <a16:creationId xmlns:a16="http://schemas.microsoft.com/office/drawing/2014/main" id="{44A19BF1-92B6-027B-8B0C-A2EE40E23E9A}"/>
              </a:ext>
            </a:extLst>
          </dgm14:cNvPr>
        </a:ext>
      </dgm:extLst>
    </dgm:pt>
    <dgm:pt modelId="{CFDB1BA8-384E-49ED-A0B3-ABD8764BB110}" type="pres">
      <dgm:prSet presAssocID="{84E66A9A-5EC3-4B4B-AF14-52E416B0B9CA}" presName="textRect" presStyleLbl="revTx" presStyleIdx="19" presStyleCnt="36">
        <dgm:presLayoutVars>
          <dgm:bulletEnabled val="1"/>
        </dgm:presLayoutVars>
      </dgm:prSet>
      <dgm:spPr/>
    </dgm:pt>
    <dgm:pt modelId="{26D17C2B-D95B-4DD4-92DF-22EEB8377B70}" type="pres">
      <dgm:prSet presAssocID="{50161E70-81CB-47BE-951E-2BADBF2D8AC1}" presName="sibTrans" presStyleLbl="sibTrans2D1" presStyleIdx="0" presStyleCnt="0"/>
      <dgm:spPr/>
    </dgm:pt>
    <dgm:pt modelId="{0731FC9F-F296-4182-9E7D-8F7F6E99483A}" type="pres">
      <dgm:prSet presAssocID="{E693A978-A8E0-476B-A32F-E734FAF4C913}" presName="compNode" presStyleCnt="0"/>
      <dgm:spPr/>
    </dgm:pt>
    <dgm:pt modelId="{D8ED9DF4-A977-4AC4-9C06-346A00A98DA0}" type="pres">
      <dgm:prSet presAssocID="{E693A978-A8E0-476B-A32F-E734FAF4C913}" presName="pictRect" presStyleLbl="node1" presStyleIdx="20" presStyleCnt="36"/>
      <dgm:spPr>
        <a:blipFill>
          <a:blip xmlns:r="http://schemas.openxmlformats.org/officeDocument/2006/relationships"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  <dgm:extLst>
        <a:ext uri="{E40237B7-FDA0-4F09-8148-C483321AD2D9}">
          <dgm14:cNvPr xmlns:dgm14="http://schemas.microsoft.com/office/drawing/2010/diagram" id="0" name="" descr="A black and white pixelated letter&#10;&#10;Description automatically generated">
            <a:extLst>
              <a:ext uri="{FF2B5EF4-FFF2-40B4-BE49-F238E27FC236}">
                <a16:creationId xmlns:a16="http://schemas.microsoft.com/office/drawing/2014/main" id="{7AC7E921-FAC8-AA39-E279-ADD1C118E45E}"/>
              </a:ext>
            </a:extLst>
          </dgm14:cNvPr>
        </a:ext>
      </dgm:extLst>
    </dgm:pt>
    <dgm:pt modelId="{DCF7E02F-B95F-4884-B6AB-A7ACF08A64AD}" type="pres">
      <dgm:prSet presAssocID="{E693A978-A8E0-476B-A32F-E734FAF4C913}" presName="textRect" presStyleLbl="revTx" presStyleIdx="20" presStyleCnt="36">
        <dgm:presLayoutVars>
          <dgm:bulletEnabled val="1"/>
        </dgm:presLayoutVars>
      </dgm:prSet>
      <dgm:spPr/>
    </dgm:pt>
    <dgm:pt modelId="{31F9C68A-4E02-4859-B138-E4D5FA5DD867}" type="pres">
      <dgm:prSet presAssocID="{3F53003D-A019-4157-B59C-4E5C075AB10B}" presName="sibTrans" presStyleLbl="sibTrans2D1" presStyleIdx="0" presStyleCnt="0"/>
      <dgm:spPr/>
    </dgm:pt>
    <dgm:pt modelId="{48CCD7F7-75DA-4D74-84EC-2B0124F3BFCA}" type="pres">
      <dgm:prSet presAssocID="{11E42679-9DE1-4DE6-A998-C9F23AE3F780}" presName="compNode" presStyleCnt="0"/>
      <dgm:spPr/>
    </dgm:pt>
    <dgm:pt modelId="{7483029C-7F6C-4081-8B5A-4CBE83D07EE3}" type="pres">
      <dgm:prSet presAssocID="{11E42679-9DE1-4DE6-A998-C9F23AE3F780}" presName="pictRect" presStyleLbl="node1" presStyleIdx="21" presStyleCnt="36"/>
      <dgm:spPr>
        <a:blipFill>
          <a:blip xmlns:r="http://schemas.openxmlformats.org/officeDocument/2006/relationships"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  <dgm:extLst>
        <a:ext uri="{E40237B7-FDA0-4F09-8148-C483321AD2D9}">
          <dgm14:cNvPr xmlns:dgm14="http://schemas.microsoft.com/office/drawing/2010/diagram" id="0" name="" descr="A pixelated image of a skull&#10;&#10;Description automatically generated">
            <a:extLst>
              <a:ext uri="{FF2B5EF4-FFF2-40B4-BE49-F238E27FC236}">
                <a16:creationId xmlns:a16="http://schemas.microsoft.com/office/drawing/2014/main" id="{533D0CB9-D7C2-DA62-DC4B-FFF457A16CD4}"/>
              </a:ext>
            </a:extLst>
          </dgm14:cNvPr>
        </a:ext>
      </dgm:extLst>
    </dgm:pt>
    <dgm:pt modelId="{1CC8AC55-B089-408E-B16D-A20B342F621A}" type="pres">
      <dgm:prSet presAssocID="{11E42679-9DE1-4DE6-A998-C9F23AE3F780}" presName="textRect" presStyleLbl="revTx" presStyleIdx="21" presStyleCnt="36">
        <dgm:presLayoutVars>
          <dgm:bulletEnabled val="1"/>
        </dgm:presLayoutVars>
      </dgm:prSet>
      <dgm:spPr/>
    </dgm:pt>
    <dgm:pt modelId="{FDD4CB84-11D1-4F4B-8651-381BF738E641}" type="pres">
      <dgm:prSet presAssocID="{3382BC3F-BAC8-46E6-9CB2-FDA430502870}" presName="sibTrans" presStyleLbl="sibTrans2D1" presStyleIdx="0" presStyleCnt="0"/>
      <dgm:spPr/>
    </dgm:pt>
    <dgm:pt modelId="{84636B91-75DE-47D1-8489-140318755059}" type="pres">
      <dgm:prSet presAssocID="{6551139B-C0AF-4937-8BD5-7CED6DA5018E}" presName="compNode" presStyleCnt="0"/>
      <dgm:spPr/>
    </dgm:pt>
    <dgm:pt modelId="{601D0F31-A0F3-490E-934C-565B60D3981A}" type="pres">
      <dgm:prSet presAssocID="{6551139B-C0AF-4937-8BD5-7CED6DA5018E}" presName="pictRect" presStyleLbl="node1" presStyleIdx="22" presStyleCnt="36"/>
      <dgm:spPr>
        <a:blipFill>
          <a:blip xmlns:r="http://schemas.openxmlformats.org/officeDocument/2006/relationships"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  <dgm:extLst>
        <a:ext uri="{E40237B7-FDA0-4F09-8148-C483321AD2D9}">
          <dgm14:cNvPr xmlns:dgm14="http://schemas.microsoft.com/office/drawing/2010/diagram" id="0" name="" descr="A black and white pixelated image&#10;&#10;Description automatically generated">
            <a:extLst>
              <a:ext uri="{FF2B5EF4-FFF2-40B4-BE49-F238E27FC236}">
                <a16:creationId xmlns:a16="http://schemas.microsoft.com/office/drawing/2014/main" id="{9F1725BD-3FD7-51D5-BC9D-0B17A4CA4224}"/>
              </a:ext>
            </a:extLst>
          </dgm14:cNvPr>
        </a:ext>
      </dgm:extLst>
    </dgm:pt>
    <dgm:pt modelId="{0C0D5A61-EE5B-44D4-8632-2D1551DE04F3}" type="pres">
      <dgm:prSet presAssocID="{6551139B-C0AF-4937-8BD5-7CED6DA5018E}" presName="textRect" presStyleLbl="revTx" presStyleIdx="22" presStyleCnt="36">
        <dgm:presLayoutVars>
          <dgm:bulletEnabled val="1"/>
        </dgm:presLayoutVars>
      </dgm:prSet>
      <dgm:spPr/>
    </dgm:pt>
    <dgm:pt modelId="{C4EA8BB0-2DBF-45DB-8F0F-8D2FC65536FF}" type="pres">
      <dgm:prSet presAssocID="{E2F52F9C-83B6-4E74-A41A-EF2635B76F11}" presName="sibTrans" presStyleLbl="sibTrans2D1" presStyleIdx="0" presStyleCnt="0"/>
      <dgm:spPr/>
    </dgm:pt>
    <dgm:pt modelId="{0D35307B-D753-4111-954C-EFDF21DDD103}" type="pres">
      <dgm:prSet presAssocID="{07D570F4-E2F9-466F-9164-7CB729B50215}" presName="compNode" presStyleCnt="0"/>
      <dgm:spPr/>
    </dgm:pt>
    <dgm:pt modelId="{95EE2F75-DCBA-44E4-BD5E-FCAE6201FC67}" type="pres">
      <dgm:prSet presAssocID="{07D570F4-E2F9-466F-9164-7CB729B50215}" presName="pictRect" presStyleLbl="node1" presStyleIdx="23" presStyleCnt="36"/>
      <dgm:spPr>
        <a:blipFill>
          <a:blip xmlns:r="http://schemas.openxmlformats.org/officeDocument/2006/relationships"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  <dgm:extLst>
        <a:ext uri="{E40237B7-FDA0-4F09-8148-C483321AD2D9}">
          <dgm14:cNvPr xmlns:dgm14="http://schemas.microsoft.com/office/drawing/2010/diagram" id="0" name="" descr="A pixelated image of a skull&#10;&#10;Description automatically generated">
            <a:extLst>
              <a:ext uri="{FF2B5EF4-FFF2-40B4-BE49-F238E27FC236}">
                <a16:creationId xmlns:a16="http://schemas.microsoft.com/office/drawing/2014/main" id="{4A52B213-89E4-9C73-A0AC-07FBD62A32EE}"/>
              </a:ext>
            </a:extLst>
          </dgm14:cNvPr>
        </a:ext>
      </dgm:extLst>
    </dgm:pt>
    <dgm:pt modelId="{6356CE9E-CAE5-4BFA-94C2-AFFE6CBFBE22}" type="pres">
      <dgm:prSet presAssocID="{07D570F4-E2F9-466F-9164-7CB729B50215}" presName="textRect" presStyleLbl="revTx" presStyleIdx="23" presStyleCnt="36">
        <dgm:presLayoutVars>
          <dgm:bulletEnabled val="1"/>
        </dgm:presLayoutVars>
      </dgm:prSet>
      <dgm:spPr/>
    </dgm:pt>
    <dgm:pt modelId="{A4611471-4236-42C8-9B82-774920B86C02}" type="pres">
      <dgm:prSet presAssocID="{C091A789-B917-4E5B-8B73-082E6FB8D269}" presName="sibTrans" presStyleLbl="sibTrans2D1" presStyleIdx="0" presStyleCnt="0"/>
      <dgm:spPr/>
    </dgm:pt>
    <dgm:pt modelId="{EE65AE06-52FF-4C37-9CCB-9623DAE7935F}" type="pres">
      <dgm:prSet presAssocID="{F444B782-7069-401E-8A81-B9D83EF19A99}" presName="compNode" presStyleCnt="0"/>
      <dgm:spPr/>
    </dgm:pt>
    <dgm:pt modelId="{8CEC1CE2-9410-4E61-94B0-11DCC79A731F}" type="pres">
      <dgm:prSet presAssocID="{F444B782-7069-401E-8A81-B9D83EF19A99}" presName="pictRect" presStyleLbl="node1" presStyleIdx="24" presStyleCnt="36"/>
      <dgm:spPr>
        <a:blipFill>
          <a:blip xmlns:r="http://schemas.openxmlformats.org/officeDocument/2006/relationships"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  <dgm:extLst>
        <a:ext uri="{E40237B7-FDA0-4F09-8148-C483321AD2D9}">
          <dgm14:cNvPr xmlns:dgm14="http://schemas.microsoft.com/office/drawing/2010/diagram" id="0" name="" descr="A pixelated image of a number&#10;&#10;Description automatically generated">
            <a:extLst>
              <a:ext uri="{FF2B5EF4-FFF2-40B4-BE49-F238E27FC236}">
                <a16:creationId xmlns:a16="http://schemas.microsoft.com/office/drawing/2014/main" id="{821AAC35-178D-B207-2F2D-D3452D730082}"/>
              </a:ext>
            </a:extLst>
          </dgm14:cNvPr>
        </a:ext>
      </dgm:extLst>
    </dgm:pt>
    <dgm:pt modelId="{1098DE6C-1C5B-4AE3-BD3B-508C9672EE4E}" type="pres">
      <dgm:prSet presAssocID="{F444B782-7069-401E-8A81-B9D83EF19A99}" presName="textRect" presStyleLbl="revTx" presStyleIdx="24" presStyleCnt="36">
        <dgm:presLayoutVars>
          <dgm:bulletEnabled val="1"/>
        </dgm:presLayoutVars>
      </dgm:prSet>
      <dgm:spPr/>
    </dgm:pt>
    <dgm:pt modelId="{C5EE84BC-A7A3-4BBB-A7CB-882BE6A790B3}" type="pres">
      <dgm:prSet presAssocID="{AC870DA9-9EDA-44D2-BF9E-A6546C5358E0}" presName="sibTrans" presStyleLbl="sibTrans2D1" presStyleIdx="0" presStyleCnt="0"/>
      <dgm:spPr/>
    </dgm:pt>
    <dgm:pt modelId="{3B6F6771-81D1-4CEF-AAD7-5A88EA83FBA7}" type="pres">
      <dgm:prSet presAssocID="{5A8E2778-2F1A-46AB-B140-B3A05FC9353D}" presName="compNode" presStyleCnt="0"/>
      <dgm:spPr/>
    </dgm:pt>
    <dgm:pt modelId="{5F59FB11-B784-4631-8F78-04E798831FFB}" type="pres">
      <dgm:prSet presAssocID="{5A8E2778-2F1A-46AB-B140-B3A05FC9353D}" presName="pictRect" presStyleLbl="node1" presStyleIdx="25" presStyleCnt="36"/>
      <dgm:spPr>
        <a:blipFill>
          <a:blip xmlns:r="http://schemas.openxmlformats.org/officeDocument/2006/relationships"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  <dgm:extLst>
        <a:ext uri="{E40237B7-FDA0-4F09-8148-C483321AD2D9}">
          <dgm14:cNvPr xmlns:dgm14="http://schemas.microsoft.com/office/drawing/2010/diagram" id="0" name="" descr="A black and white pixelated logo&#10;&#10;Description automatically generated">
            <a:extLst>
              <a:ext uri="{FF2B5EF4-FFF2-40B4-BE49-F238E27FC236}">
                <a16:creationId xmlns:a16="http://schemas.microsoft.com/office/drawing/2014/main" id="{073F8816-2E7E-D34B-8C8A-870054E37E57}"/>
              </a:ext>
            </a:extLst>
          </dgm14:cNvPr>
        </a:ext>
      </dgm:extLst>
    </dgm:pt>
    <dgm:pt modelId="{745447FA-DDF8-413D-8C4F-E46C5C745B93}" type="pres">
      <dgm:prSet presAssocID="{5A8E2778-2F1A-46AB-B140-B3A05FC9353D}" presName="textRect" presStyleLbl="revTx" presStyleIdx="25" presStyleCnt="36">
        <dgm:presLayoutVars>
          <dgm:bulletEnabled val="1"/>
        </dgm:presLayoutVars>
      </dgm:prSet>
      <dgm:spPr/>
    </dgm:pt>
    <dgm:pt modelId="{CC4F6361-B1D2-40E9-882E-4433165D434D}" type="pres">
      <dgm:prSet presAssocID="{9E756C22-A7D3-450B-8CB6-3E510F9F21E2}" presName="sibTrans" presStyleLbl="sibTrans2D1" presStyleIdx="0" presStyleCnt="0"/>
      <dgm:spPr/>
    </dgm:pt>
    <dgm:pt modelId="{93187A72-7185-43D8-BEEC-D85BF673C6FD}" type="pres">
      <dgm:prSet presAssocID="{24E74034-ED85-496B-BE75-62A7D20D4485}" presName="compNode" presStyleCnt="0"/>
      <dgm:spPr/>
    </dgm:pt>
    <dgm:pt modelId="{0C74CA0D-D537-437C-89FC-7C2938440734}" type="pres">
      <dgm:prSet presAssocID="{24E74034-ED85-496B-BE75-62A7D20D4485}" presName="pictRect" presStyleLbl="node1" presStyleIdx="26" presStyleCnt="36"/>
      <dgm:spPr>
        <a:blipFill>
          <a:blip xmlns:r="http://schemas.openxmlformats.org/officeDocument/2006/relationships"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  <dgm:extLst>
        <a:ext uri="{E40237B7-FDA0-4F09-8148-C483321AD2D9}">
          <dgm14:cNvPr xmlns:dgm14="http://schemas.microsoft.com/office/drawing/2010/diagram" id="0" name="" descr="A black and white pixelated image&#10;&#10;Description automatically generated">
            <a:extLst>
              <a:ext uri="{FF2B5EF4-FFF2-40B4-BE49-F238E27FC236}">
                <a16:creationId xmlns:a16="http://schemas.microsoft.com/office/drawing/2014/main" id="{4715D00F-EF25-B16E-A4E1-CE26C8473A1C}"/>
              </a:ext>
            </a:extLst>
          </dgm14:cNvPr>
        </a:ext>
      </dgm:extLst>
    </dgm:pt>
    <dgm:pt modelId="{4BF7A4EF-6C16-48BB-9599-8357FC857865}" type="pres">
      <dgm:prSet presAssocID="{24E74034-ED85-496B-BE75-62A7D20D4485}" presName="textRect" presStyleLbl="revTx" presStyleIdx="26" presStyleCnt="36">
        <dgm:presLayoutVars>
          <dgm:bulletEnabled val="1"/>
        </dgm:presLayoutVars>
      </dgm:prSet>
      <dgm:spPr/>
    </dgm:pt>
    <dgm:pt modelId="{7F236968-DE50-46C4-83A4-4799D4CACF6D}" type="pres">
      <dgm:prSet presAssocID="{7405600D-594E-4FF2-804D-25C058A8E542}" presName="sibTrans" presStyleLbl="sibTrans2D1" presStyleIdx="0" presStyleCnt="0"/>
      <dgm:spPr/>
    </dgm:pt>
    <dgm:pt modelId="{94AB165F-9754-462D-A298-F196996E2D08}" type="pres">
      <dgm:prSet presAssocID="{CE834F0F-6494-452F-8AE8-E93EAD24D48C}" presName="compNode" presStyleCnt="0"/>
      <dgm:spPr/>
    </dgm:pt>
    <dgm:pt modelId="{E5196790-0D42-4CCF-BB77-0BFA47561A43}" type="pres">
      <dgm:prSet presAssocID="{CE834F0F-6494-452F-8AE8-E93EAD24D48C}" presName="pictRect" presStyleLbl="node1" presStyleIdx="27" presStyleCnt="36"/>
      <dgm:spPr>
        <a:blipFill>
          <a:blip xmlns:r="http://schemas.openxmlformats.org/officeDocument/2006/relationships"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  <dgm:extLst>
        <a:ext uri="{E40237B7-FDA0-4F09-8148-C483321AD2D9}">
          <dgm14:cNvPr xmlns:dgm14="http://schemas.microsoft.com/office/drawing/2010/diagram" id="0" name="" descr="A black and white pixelated image&#10;&#10;Description automatically generated">
            <a:extLst>
              <a:ext uri="{FF2B5EF4-FFF2-40B4-BE49-F238E27FC236}">
                <a16:creationId xmlns:a16="http://schemas.microsoft.com/office/drawing/2014/main" id="{31AC8E53-EF4C-7D2B-B66E-6A028B1B3CDF}"/>
              </a:ext>
            </a:extLst>
          </dgm14:cNvPr>
        </a:ext>
      </dgm:extLst>
    </dgm:pt>
    <dgm:pt modelId="{EEFE6377-B5FF-43D8-8649-63EEA657F0F6}" type="pres">
      <dgm:prSet presAssocID="{CE834F0F-6494-452F-8AE8-E93EAD24D48C}" presName="textRect" presStyleLbl="revTx" presStyleIdx="27" presStyleCnt="36">
        <dgm:presLayoutVars>
          <dgm:bulletEnabled val="1"/>
        </dgm:presLayoutVars>
      </dgm:prSet>
      <dgm:spPr/>
    </dgm:pt>
    <dgm:pt modelId="{7A1A5BEA-5377-4475-A5FB-5C0BF476CBE6}" type="pres">
      <dgm:prSet presAssocID="{2A1C67A5-4914-4369-8FD4-2EBBA8EE7C69}" presName="sibTrans" presStyleLbl="sibTrans2D1" presStyleIdx="0" presStyleCnt="0"/>
      <dgm:spPr/>
    </dgm:pt>
    <dgm:pt modelId="{CDB57A5E-4AE7-45C5-A749-793D2626C0B4}" type="pres">
      <dgm:prSet presAssocID="{F68B02D8-235A-4F42-BEA7-5612E50589B6}" presName="compNode" presStyleCnt="0"/>
      <dgm:spPr/>
    </dgm:pt>
    <dgm:pt modelId="{32D8FE48-2879-4F67-88C7-3670CFCEE883}" type="pres">
      <dgm:prSet presAssocID="{F68B02D8-235A-4F42-BEA7-5612E50589B6}" presName="pictRect" presStyleLbl="node1" presStyleIdx="28" presStyleCnt="36"/>
      <dgm:spPr>
        <a:blipFill>
          <a:blip xmlns:r="http://schemas.openxmlformats.org/officeDocument/2006/relationships"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  <dgm:extLst>
        <a:ext uri="{E40237B7-FDA0-4F09-8148-C483321AD2D9}">
          <dgm14:cNvPr xmlns:dgm14="http://schemas.microsoft.com/office/drawing/2010/diagram" id="0" name="" descr="A black and white pixelated image&#10;&#10;Description automatically generated">
            <a:extLst>
              <a:ext uri="{FF2B5EF4-FFF2-40B4-BE49-F238E27FC236}">
                <a16:creationId xmlns:a16="http://schemas.microsoft.com/office/drawing/2014/main" id="{CAF08D48-4E67-4373-A140-30369B88839E}"/>
              </a:ext>
            </a:extLst>
          </dgm14:cNvPr>
        </a:ext>
      </dgm:extLst>
    </dgm:pt>
    <dgm:pt modelId="{D6BB2C55-8962-4088-8C77-0E5A08E9FDAC}" type="pres">
      <dgm:prSet presAssocID="{F68B02D8-235A-4F42-BEA7-5612E50589B6}" presName="textRect" presStyleLbl="revTx" presStyleIdx="28" presStyleCnt="36">
        <dgm:presLayoutVars>
          <dgm:bulletEnabled val="1"/>
        </dgm:presLayoutVars>
      </dgm:prSet>
      <dgm:spPr/>
    </dgm:pt>
    <dgm:pt modelId="{DB9836B6-AB34-47F9-9263-0F9149EA61E2}" type="pres">
      <dgm:prSet presAssocID="{23149CD8-698B-43D5-90B6-F854E2F47A6D}" presName="sibTrans" presStyleLbl="sibTrans2D1" presStyleIdx="0" presStyleCnt="0"/>
      <dgm:spPr/>
    </dgm:pt>
    <dgm:pt modelId="{08FE96BA-3907-4845-805C-BE5FD1A4DAEA}" type="pres">
      <dgm:prSet presAssocID="{76DC0775-E3FB-4112-A1BF-FD6ED24EB902}" presName="compNode" presStyleCnt="0"/>
      <dgm:spPr/>
    </dgm:pt>
    <dgm:pt modelId="{CD07C42C-B40E-4E72-B511-4A4546FB14F2}" type="pres">
      <dgm:prSet presAssocID="{76DC0775-E3FB-4112-A1BF-FD6ED24EB902}" presName="pictRect" presStyleLbl="node1" presStyleIdx="29" presStyleCnt="36"/>
      <dgm:spPr>
        <a:blipFill>
          <a:blip xmlns:r="http://schemas.openxmlformats.org/officeDocument/2006/relationships"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  <dgm:extLst>
        <a:ext uri="{E40237B7-FDA0-4F09-8148-C483321AD2D9}">
          <dgm14:cNvPr xmlns:dgm14="http://schemas.microsoft.com/office/drawing/2010/diagram" id="0" name="" descr="A black and white pixelated image&#10;&#10;Description automatically generated">
            <a:extLst>
              <a:ext uri="{FF2B5EF4-FFF2-40B4-BE49-F238E27FC236}">
                <a16:creationId xmlns:a16="http://schemas.microsoft.com/office/drawing/2014/main" id="{6C493AC8-49D7-DDC6-007D-88DAB9B9F382}"/>
              </a:ext>
            </a:extLst>
          </dgm14:cNvPr>
        </a:ext>
      </dgm:extLst>
    </dgm:pt>
    <dgm:pt modelId="{D9CF3563-B6F9-4883-ADE8-C6EF7A0C47C9}" type="pres">
      <dgm:prSet presAssocID="{76DC0775-E3FB-4112-A1BF-FD6ED24EB902}" presName="textRect" presStyleLbl="revTx" presStyleIdx="29" presStyleCnt="36">
        <dgm:presLayoutVars>
          <dgm:bulletEnabled val="1"/>
        </dgm:presLayoutVars>
      </dgm:prSet>
      <dgm:spPr/>
    </dgm:pt>
    <dgm:pt modelId="{64DBD6A8-83D2-4A28-B10E-5480FE6BF009}" type="pres">
      <dgm:prSet presAssocID="{2A20FB19-3D3C-4E41-9248-BA0EFE408E5D}" presName="sibTrans" presStyleLbl="sibTrans2D1" presStyleIdx="0" presStyleCnt="0"/>
      <dgm:spPr/>
    </dgm:pt>
    <dgm:pt modelId="{93E769F2-62AF-4176-892E-2DF4C7D757BD}" type="pres">
      <dgm:prSet presAssocID="{8085F7E9-C0B4-41CF-A7F9-2B4EEF7974DD}" presName="compNode" presStyleCnt="0"/>
      <dgm:spPr/>
    </dgm:pt>
    <dgm:pt modelId="{670BB34C-842B-4447-9946-BA575106CCD3}" type="pres">
      <dgm:prSet presAssocID="{8085F7E9-C0B4-41CF-A7F9-2B4EEF7974DD}" presName="pictRect" presStyleLbl="node1" presStyleIdx="30" presStyleCnt="36"/>
      <dgm:spPr>
        <a:blipFill>
          <a:blip xmlns:r="http://schemas.openxmlformats.org/officeDocument/2006/relationships"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  <dgm:extLst>
        <a:ext uri="{E40237B7-FDA0-4F09-8148-C483321AD2D9}">
          <dgm14:cNvPr xmlns:dgm14="http://schemas.microsoft.com/office/drawing/2010/diagram" id="0" name="" descr="A black and white pixelated image&#10;&#10;Description automatically generated">
            <a:extLst>
              <a:ext uri="{FF2B5EF4-FFF2-40B4-BE49-F238E27FC236}">
                <a16:creationId xmlns:a16="http://schemas.microsoft.com/office/drawing/2014/main" id="{4A234ED4-B268-7499-2817-B218D7A047E7}"/>
              </a:ext>
            </a:extLst>
          </dgm14:cNvPr>
        </a:ext>
      </dgm:extLst>
    </dgm:pt>
    <dgm:pt modelId="{A89355D3-1B60-4131-9930-637BEE4B55FB}" type="pres">
      <dgm:prSet presAssocID="{8085F7E9-C0B4-41CF-A7F9-2B4EEF7974DD}" presName="textRect" presStyleLbl="revTx" presStyleIdx="30" presStyleCnt="36">
        <dgm:presLayoutVars>
          <dgm:bulletEnabled val="1"/>
        </dgm:presLayoutVars>
      </dgm:prSet>
      <dgm:spPr/>
    </dgm:pt>
    <dgm:pt modelId="{3CE8790F-DC57-4C29-AAF5-B87411921FF3}" type="pres">
      <dgm:prSet presAssocID="{C1BC14A2-E825-4056-996E-2195D0299E04}" presName="sibTrans" presStyleLbl="sibTrans2D1" presStyleIdx="0" presStyleCnt="0"/>
      <dgm:spPr/>
    </dgm:pt>
    <dgm:pt modelId="{CDADC4A2-5D89-40F2-BFB4-80D59B25CDBF}" type="pres">
      <dgm:prSet presAssocID="{71AF9ABB-3579-4347-A5C3-5B6A41729CB7}" presName="compNode" presStyleCnt="0"/>
      <dgm:spPr/>
    </dgm:pt>
    <dgm:pt modelId="{9ABCCC3E-01BD-4B55-A233-C364675BB6CB}" type="pres">
      <dgm:prSet presAssocID="{71AF9ABB-3579-4347-A5C3-5B6A41729CB7}" presName="pictRect" presStyleLbl="node1" presStyleIdx="31" presStyleCnt="36"/>
      <dgm:spPr>
        <a:blipFill>
          <a:blip xmlns:r="http://schemas.openxmlformats.org/officeDocument/2006/relationships"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  <dgm:extLst>
        <a:ext uri="{E40237B7-FDA0-4F09-8148-C483321AD2D9}">
          <dgm14:cNvPr xmlns:dgm14="http://schemas.microsoft.com/office/drawing/2010/diagram" id="0" name="" descr="A black and white pixelated image&#10;&#10;Description automatically generated">
            <a:extLst>
              <a:ext uri="{FF2B5EF4-FFF2-40B4-BE49-F238E27FC236}">
                <a16:creationId xmlns:a16="http://schemas.microsoft.com/office/drawing/2014/main" id="{AFA65BF2-1FEA-2535-F989-36670102782C}"/>
              </a:ext>
            </a:extLst>
          </dgm14:cNvPr>
        </a:ext>
      </dgm:extLst>
    </dgm:pt>
    <dgm:pt modelId="{4EBD5929-C95E-44DC-9512-17FACE7AC3B1}" type="pres">
      <dgm:prSet presAssocID="{71AF9ABB-3579-4347-A5C3-5B6A41729CB7}" presName="textRect" presStyleLbl="revTx" presStyleIdx="31" presStyleCnt="36">
        <dgm:presLayoutVars>
          <dgm:bulletEnabled val="1"/>
        </dgm:presLayoutVars>
      </dgm:prSet>
      <dgm:spPr/>
    </dgm:pt>
    <dgm:pt modelId="{A8EE4833-0E05-4715-9E6F-FE4E7783CCEB}" type="pres">
      <dgm:prSet presAssocID="{1481CEC6-184B-4D76-8C3D-07E3C1FA49B7}" presName="sibTrans" presStyleLbl="sibTrans2D1" presStyleIdx="0" presStyleCnt="0"/>
      <dgm:spPr/>
    </dgm:pt>
    <dgm:pt modelId="{9204145F-F40B-4DC2-A7CA-441178E8551F}" type="pres">
      <dgm:prSet presAssocID="{2FCB66EE-E79C-4F16-96F0-FC5B8DBE5D4A}" presName="compNode" presStyleCnt="0"/>
      <dgm:spPr/>
    </dgm:pt>
    <dgm:pt modelId="{4F82A2EE-BDF7-4F91-94B9-D53DEE0677BE}" type="pres">
      <dgm:prSet presAssocID="{2FCB66EE-E79C-4F16-96F0-FC5B8DBE5D4A}" presName="pictRect" presStyleLbl="node1" presStyleIdx="32" presStyleCnt="36"/>
      <dgm:spPr>
        <a:blipFill>
          <a:blip xmlns:r="http://schemas.openxmlformats.org/officeDocument/2006/relationships"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  <dgm:extLst>
        <a:ext uri="{E40237B7-FDA0-4F09-8148-C483321AD2D9}">
          <dgm14:cNvPr xmlns:dgm14="http://schemas.microsoft.com/office/drawing/2010/diagram" id="0" name="" descr="A black and white pixelated image&#10;&#10;Description automatically generated">
            <a:extLst>
              <a:ext uri="{FF2B5EF4-FFF2-40B4-BE49-F238E27FC236}">
                <a16:creationId xmlns:a16="http://schemas.microsoft.com/office/drawing/2014/main" id="{0126A2EB-72D3-D2AE-6487-6A9AF6A10A10}"/>
              </a:ext>
            </a:extLst>
          </dgm14:cNvPr>
        </a:ext>
      </dgm:extLst>
    </dgm:pt>
    <dgm:pt modelId="{261355B8-3B92-44DC-A1F9-80FDA5147593}" type="pres">
      <dgm:prSet presAssocID="{2FCB66EE-E79C-4F16-96F0-FC5B8DBE5D4A}" presName="textRect" presStyleLbl="revTx" presStyleIdx="32" presStyleCnt="36">
        <dgm:presLayoutVars>
          <dgm:bulletEnabled val="1"/>
        </dgm:presLayoutVars>
      </dgm:prSet>
      <dgm:spPr/>
    </dgm:pt>
    <dgm:pt modelId="{220BD98B-7DA8-4DC6-B849-4CA32107C123}" type="pres">
      <dgm:prSet presAssocID="{33EBCD51-FC14-4531-AB53-2F90548C962C}" presName="sibTrans" presStyleLbl="sibTrans2D1" presStyleIdx="0" presStyleCnt="0"/>
      <dgm:spPr/>
    </dgm:pt>
    <dgm:pt modelId="{E3CE292F-38DA-4505-9AFD-1FD3AABB7503}" type="pres">
      <dgm:prSet presAssocID="{849310C5-AB6E-40AC-8D36-729AA745F69F}" presName="compNode" presStyleCnt="0"/>
      <dgm:spPr/>
    </dgm:pt>
    <dgm:pt modelId="{EF72AD34-8B4F-4F87-9533-D6C368DAD3EB}" type="pres">
      <dgm:prSet presAssocID="{849310C5-AB6E-40AC-8D36-729AA745F69F}" presName="pictRect" presStyleLbl="node1" presStyleIdx="33" presStyleCnt="36"/>
      <dgm:spPr>
        <a:blipFill>
          <a:blip xmlns:r="http://schemas.openxmlformats.org/officeDocument/2006/relationships"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  <dgm:extLst>
        <a:ext uri="{E40237B7-FDA0-4F09-8148-C483321AD2D9}">
          <dgm14:cNvPr xmlns:dgm14="http://schemas.microsoft.com/office/drawing/2010/diagram" id="0" name="" descr="A pixelated image of a white object&#10;&#10;Description automatically generated">
            <a:extLst>
              <a:ext uri="{FF2B5EF4-FFF2-40B4-BE49-F238E27FC236}">
                <a16:creationId xmlns:a16="http://schemas.microsoft.com/office/drawing/2014/main" id="{986E102D-4079-1509-F1B7-DB860E68B064}"/>
              </a:ext>
            </a:extLst>
          </dgm14:cNvPr>
        </a:ext>
      </dgm:extLst>
    </dgm:pt>
    <dgm:pt modelId="{171DC6F9-2173-4A67-9FB1-FFF2418BFBD3}" type="pres">
      <dgm:prSet presAssocID="{849310C5-AB6E-40AC-8D36-729AA745F69F}" presName="textRect" presStyleLbl="revTx" presStyleIdx="33" presStyleCnt="36">
        <dgm:presLayoutVars>
          <dgm:bulletEnabled val="1"/>
        </dgm:presLayoutVars>
      </dgm:prSet>
      <dgm:spPr/>
    </dgm:pt>
    <dgm:pt modelId="{6A324FAE-24FD-4FEC-AAD9-F33E847BC815}" type="pres">
      <dgm:prSet presAssocID="{5B0AEAD3-5BF9-47A7-B0DA-13E4AF10A8D8}" presName="sibTrans" presStyleLbl="sibTrans2D1" presStyleIdx="0" presStyleCnt="0"/>
      <dgm:spPr/>
    </dgm:pt>
    <dgm:pt modelId="{AECCC466-8E6C-419B-86DF-C1AC8D7D634D}" type="pres">
      <dgm:prSet presAssocID="{DD6C0AE5-6642-49D9-905C-FD085A2BB9B1}" presName="compNode" presStyleCnt="0"/>
      <dgm:spPr/>
    </dgm:pt>
    <dgm:pt modelId="{06405729-F8C3-4D00-A853-DDFF683263C9}" type="pres">
      <dgm:prSet presAssocID="{DD6C0AE5-6642-49D9-905C-FD085A2BB9B1}" presName="pictRect" presStyleLbl="node1" presStyleIdx="34" presStyleCnt="36"/>
      <dgm:spPr>
        <a:blipFill>
          <a:blip xmlns:r="http://schemas.openxmlformats.org/officeDocument/2006/relationships"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  <dgm:extLst>
        <a:ext uri="{E40237B7-FDA0-4F09-8148-C483321AD2D9}">
          <dgm14:cNvPr xmlns:dgm14="http://schemas.microsoft.com/office/drawing/2010/diagram" id="0" name="" descr="A black and white pixelated image&#10;&#10;Description automatically generated">
            <a:extLst>
              <a:ext uri="{FF2B5EF4-FFF2-40B4-BE49-F238E27FC236}">
                <a16:creationId xmlns:a16="http://schemas.microsoft.com/office/drawing/2014/main" id="{234DC7DC-3602-1580-3C98-AB7FFF78611E}"/>
              </a:ext>
            </a:extLst>
          </dgm14:cNvPr>
        </a:ext>
      </dgm:extLst>
    </dgm:pt>
    <dgm:pt modelId="{46B7C1DE-6D91-4381-9084-406FCEAAC029}" type="pres">
      <dgm:prSet presAssocID="{DD6C0AE5-6642-49D9-905C-FD085A2BB9B1}" presName="textRect" presStyleLbl="revTx" presStyleIdx="34" presStyleCnt="36">
        <dgm:presLayoutVars>
          <dgm:bulletEnabled val="1"/>
        </dgm:presLayoutVars>
      </dgm:prSet>
      <dgm:spPr/>
    </dgm:pt>
    <dgm:pt modelId="{207BFF04-DA0B-4FA8-9EB2-57545C60BBC1}" type="pres">
      <dgm:prSet presAssocID="{B6A58DC7-37DC-44A6-A862-95A7AF5DFBC3}" presName="sibTrans" presStyleLbl="sibTrans2D1" presStyleIdx="0" presStyleCnt="0"/>
      <dgm:spPr/>
    </dgm:pt>
    <dgm:pt modelId="{5FD96142-6217-468F-9CE7-36E75C98DE50}" type="pres">
      <dgm:prSet presAssocID="{506C50A1-8E0C-4944-B54A-688D83BF82BA}" presName="compNode" presStyleCnt="0"/>
      <dgm:spPr/>
    </dgm:pt>
    <dgm:pt modelId="{FB301E0C-D298-4D74-85DD-269D12F3FC22}" type="pres">
      <dgm:prSet presAssocID="{506C50A1-8E0C-4944-B54A-688D83BF82BA}" presName="pictRect" presStyleLbl="node1" presStyleIdx="35" presStyleCnt="36"/>
      <dgm:spPr>
        <a:blipFill>
          <a:blip xmlns:r="http://schemas.openxmlformats.org/officeDocument/2006/relationships"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  <dgm:extLst>
        <a:ext uri="{E40237B7-FDA0-4F09-8148-C483321AD2D9}">
          <dgm14:cNvPr xmlns:dgm14="http://schemas.microsoft.com/office/drawing/2010/diagram" id="0" name="" descr="A black and white pixelated image&#10;&#10;Description automatically generated">
            <a:extLst>
              <a:ext uri="{FF2B5EF4-FFF2-40B4-BE49-F238E27FC236}">
                <a16:creationId xmlns:a16="http://schemas.microsoft.com/office/drawing/2014/main" id="{A11D2A0F-096B-B129-383E-267A3EB575E5}"/>
              </a:ext>
            </a:extLst>
          </dgm14:cNvPr>
        </a:ext>
      </dgm:extLst>
    </dgm:pt>
    <dgm:pt modelId="{3896D152-2CA2-4C5E-BFE1-75DD1804870F}" type="pres">
      <dgm:prSet presAssocID="{506C50A1-8E0C-4944-B54A-688D83BF82BA}" presName="textRect" presStyleLbl="revTx" presStyleIdx="35" presStyleCnt="36">
        <dgm:presLayoutVars>
          <dgm:bulletEnabled val="1"/>
        </dgm:presLayoutVars>
      </dgm:prSet>
      <dgm:spPr/>
    </dgm:pt>
  </dgm:ptLst>
  <dgm:cxnLst>
    <dgm:cxn modelId="{C798C102-6F06-44ED-899C-B982664919A9}" type="presOf" srcId="{84E66A9A-5EC3-4B4B-AF14-52E416B0B9CA}" destId="{CFDB1BA8-384E-49ED-A0B3-ABD8764BB110}" srcOrd="0" destOrd="0" presId="urn:microsoft.com/office/officeart/2005/8/layout/pList1"/>
    <dgm:cxn modelId="{4B58500A-51DF-40DD-97F0-80E8E374B673}" srcId="{5C4ACF98-08A6-45A9-897B-FA03369F360D}" destId="{2FCB66EE-E79C-4F16-96F0-FC5B8DBE5D4A}" srcOrd="32" destOrd="0" parTransId="{BEFA73C8-7B2E-46C2-9469-EFAD895C4412}" sibTransId="{33EBCD51-FC14-4531-AB53-2F90548C962C}"/>
    <dgm:cxn modelId="{EB5DF90C-F43E-43A6-9C7A-91DB0C5280C9}" type="presOf" srcId="{FA7E519D-893B-4134-9DFC-1D101C687B4A}" destId="{8CC5346C-1BAB-4E20-A241-8A84DE27BABD}" srcOrd="0" destOrd="0" presId="urn:microsoft.com/office/officeart/2005/8/layout/pList1"/>
    <dgm:cxn modelId="{F3D0BB18-AB7B-4AEF-90BC-77362EEFDF44}" type="presOf" srcId="{5340E2BB-E9CB-42D1-8154-33EAE4153A27}" destId="{40C2BD3C-C559-4332-A081-CF2912DF5F96}" srcOrd="0" destOrd="0" presId="urn:microsoft.com/office/officeart/2005/8/layout/pList1"/>
    <dgm:cxn modelId="{D2BC3F19-082F-407C-B331-399B286EBC7B}" srcId="{5C4ACF98-08A6-45A9-897B-FA03369F360D}" destId="{E693A978-A8E0-476B-A32F-E734FAF4C913}" srcOrd="20" destOrd="0" parTransId="{20DBA94B-EA2E-4B53-ACF7-6225C38341B7}" sibTransId="{3F53003D-A019-4157-B59C-4E5C075AB10B}"/>
    <dgm:cxn modelId="{3F68FD19-68B9-4524-A075-57BC48D37C3D}" srcId="{5C4ACF98-08A6-45A9-897B-FA03369F360D}" destId="{71AF9ABB-3579-4347-A5C3-5B6A41729CB7}" srcOrd="31" destOrd="0" parTransId="{703DC71B-ACCE-453E-ACA1-BB708F7A1902}" sibTransId="{1481CEC6-184B-4D76-8C3D-07E3C1FA49B7}"/>
    <dgm:cxn modelId="{13A51D1D-D95B-4A33-9B15-175147D49AF0}" srcId="{5C4ACF98-08A6-45A9-897B-FA03369F360D}" destId="{5340E2BB-E9CB-42D1-8154-33EAE4153A27}" srcOrd="15" destOrd="0" parTransId="{2141DCED-20E5-4573-B706-0B8FD4001B8E}" sibTransId="{86A2E2F3-577B-45F4-8CDF-50ED9C033387}"/>
    <dgm:cxn modelId="{9AACCF1D-ED0D-409D-A3AA-2DD921521EE2}" type="presOf" srcId="{4C4BDC19-64BE-44D9-9DFB-F14C631C63C2}" destId="{BFB6A4C6-E804-46DC-8A84-89EAA2889F13}" srcOrd="0" destOrd="0" presId="urn:microsoft.com/office/officeart/2005/8/layout/pList1"/>
    <dgm:cxn modelId="{6E1BF520-8E33-4FA2-8221-62C44E1C7101}" type="presOf" srcId="{F1B37101-A8BE-4CE8-9F79-5641BE4EB9EC}" destId="{EBABBC3A-D36A-4E19-86BF-B296B56E7533}" srcOrd="0" destOrd="0" presId="urn:microsoft.com/office/officeart/2005/8/layout/pList1"/>
    <dgm:cxn modelId="{E92F6322-B55E-4341-BAFD-72B0154904F2}" type="presOf" srcId="{33EBCD51-FC14-4531-AB53-2F90548C962C}" destId="{220BD98B-7DA8-4DC6-B849-4CA32107C123}" srcOrd="0" destOrd="0" presId="urn:microsoft.com/office/officeart/2005/8/layout/pList1"/>
    <dgm:cxn modelId="{7784A924-9829-4465-BB6F-136085FA1D23}" type="presOf" srcId="{BB8F01C6-5756-4B33-B09D-CA304EC4ED76}" destId="{A30085C3-35ED-4836-B775-6A7055F1E4F9}" srcOrd="0" destOrd="0" presId="urn:microsoft.com/office/officeart/2005/8/layout/pList1"/>
    <dgm:cxn modelId="{37066E27-73EC-48C9-B510-82316FB507A2}" type="presOf" srcId="{F444B782-7069-401E-8A81-B9D83EF19A99}" destId="{1098DE6C-1C5B-4AE3-BD3B-508C9672EE4E}" srcOrd="0" destOrd="0" presId="urn:microsoft.com/office/officeart/2005/8/layout/pList1"/>
    <dgm:cxn modelId="{76C79128-4212-4E1D-B1EC-F53BF7475ED8}" srcId="{5C4ACF98-08A6-45A9-897B-FA03369F360D}" destId="{C33F3160-67D0-4786-94A7-DB3F7891060B}" srcOrd="16" destOrd="0" parTransId="{196A89ED-55F8-46B5-9569-7DF44D2DA65B}" sibTransId="{8AF3E7FC-E75E-417F-BD86-8A9E0D094D38}"/>
    <dgm:cxn modelId="{B77C6E2D-8809-4B24-8D52-0EDBA4175D4B}" type="presOf" srcId="{C957471A-3CEF-4F2B-9477-2B72EFA826AC}" destId="{A9246016-9F25-45C6-AC62-705105DCF067}" srcOrd="0" destOrd="0" presId="urn:microsoft.com/office/officeart/2005/8/layout/pList1"/>
    <dgm:cxn modelId="{6B44312F-BFC6-4B76-AB25-403C1A5AA672}" type="presOf" srcId="{22637622-3C11-4435-AED9-B22B32710C15}" destId="{DE075B75-24B9-479E-8602-64B6AB4908B2}" srcOrd="0" destOrd="0" presId="urn:microsoft.com/office/officeart/2005/8/layout/pList1"/>
    <dgm:cxn modelId="{88329D32-3E7D-480B-8F4F-66FEE5E47D50}" type="presOf" srcId="{7405600D-594E-4FF2-804D-25C058A8E542}" destId="{7F236968-DE50-46C4-83A4-4799D4CACF6D}" srcOrd="0" destOrd="0" presId="urn:microsoft.com/office/officeart/2005/8/layout/pList1"/>
    <dgm:cxn modelId="{C982AA34-4D1A-4C44-994B-7A36E8B0A66A}" type="presOf" srcId="{C9CAC076-8018-4255-AF2B-BAF616378F4E}" destId="{08935EE9-AD23-47F5-B5C3-125F253DE557}" srcOrd="0" destOrd="0" presId="urn:microsoft.com/office/officeart/2005/8/layout/pList1"/>
    <dgm:cxn modelId="{81CD0136-DEEA-42F3-AF92-3B04A1DE032E}" type="presOf" srcId="{75291448-40A4-4DD1-800D-C6F8DE692248}" destId="{0B41E69D-EEEF-475C-BE70-CA96F314240E}" srcOrd="0" destOrd="0" presId="urn:microsoft.com/office/officeart/2005/8/layout/pList1"/>
    <dgm:cxn modelId="{583E4A36-8B0C-4505-897A-D0763271BF69}" srcId="{5C4ACF98-08A6-45A9-897B-FA03369F360D}" destId="{22637622-3C11-4435-AED9-B22B32710C15}" srcOrd="0" destOrd="0" parTransId="{7ECD35F7-D179-42F5-AA24-284CFC6AC2ED}" sibTransId="{03AA66B8-6421-4D39-B11D-8B310FF6EEF0}"/>
    <dgm:cxn modelId="{C5851639-E3BA-4F84-A2C5-58D1B37DB243}" srcId="{5C4ACF98-08A6-45A9-897B-FA03369F360D}" destId="{F68B02D8-235A-4F42-BEA7-5612E50589B6}" srcOrd="28" destOrd="0" parTransId="{20A9F942-A08E-48F9-AD31-A8C23660F2FA}" sibTransId="{23149CD8-698B-43D5-90B6-F854E2F47A6D}"/>
    <dgm:cxn modelId="{0AD72A3A-7C07-491D-96EA-33C9F93DE5DF}" type="presOf" srcId="{86A2E2F3-577B-45F4-8CDF-50ED9C033387}" destId="{250A81B0-FE2D-4AC9-B5DD-02F3CBE72C1D}" srcOrd="0" destOrd="0" presId="urn:microsoft.com/office/officeart/2005/8/layout/pList1"/>
    <dgm:cxn modelId="{5C370662-4E26-41DA-B6CB-7EE06E51E87C}" srcId="{5C4ACF98-08A6-45A9-897B-FA03369F360D}" destId="{516973A6-5C1F-4CAA-8C0A-18E953504EF1}" srcOrd="5" destOrd="0" parTransId="{AE20A5C0-6280-46E3-8629-EE67D52FAA47}" sibTransId="{56A2D2B9-5A1D-496E-B98B-8BF34891A15C}"/>
    <dgm:cxn modelId="{96544042-2DEC-421E-8F83-B0098ABBF882}" type="presOf" srcId="{03AA66B8-6421-4D39-B11D-8B310FF6EEF0}" destId="{89D5699B-ACA0-4E9C-99F9-0600995BFAC0}" srcOrd="0" destOrd="0" presId="urn:microsoft.com/office/officeart/2005/8/layout/pList1"/>
    <dgm:cxn modelId="{46052C64-C764-40D5-9188-77EA25C42AA2}" type="presOf" srcId="{C1BC14A2-E825-4056-996E-2195D0299E04}" destId="{3CE8790F-DC57-4C29-AAF5-B87411921FF3}" srcOrd="0" destOrd="0" presId="urn:microsoft.com/office/officeart/2005/8/layout/pList1"/>
    <dgm:cxn modelId="{FE33D849-DFCB-4110-9308-E21E4C2A4294}" type="presOf" srcId="{23149CD8-698B-43D5-90B6-F854E2F47A6D}" destId="{DB9836B6-AB34-47F9-9263-0F9149EA61E2}" srcOrd="0" destOrd="0" presId="urn:microsoft.com/office/officeart/2005/8/layout/pList1"/>
    <dgm:cxn modelId="{2DDB5D6A-F1B5-4103-AE3C-42868AC0473B}" type="presOf" srcId="{0D49C757-98A0-480C-B6FC-A5F3529DFCEC}" destId="{A93C6D33-15C9-4CDB-9F3B-B6BAA446ECE7}" srcOrd="0" destOrd="0" presId="urn:microsoft.com/office/officeart/2005/8/layout/pList1"/>
    <dgm:cxn modelId="{4D51866A-0762-4F86-ACEF-1C62BD1C445B}" srcId="{5C4ACF98-08A6-45A9-897B-FA03369F360D}" destId="{84E66A9A-5EC3-4B4B-AF14-52E416B0B9CA}" srcOrd="19" destOrd="0" parTransId="{83FE9286-0CAD-4F03-BBA5-DFC136D241B9}" sibTransId="{50161E70-81CB-47BE-951E-2BADBF2D8AC1}"/>
    <dgm:cxn modelId="{35F9F04C-738A-4A5E-AA9D-7EC46E2A6B02}" srcId="{5C4ACF98-08A6-45A9-897B-FA03369F360D}" destId="{DD6C0AE5-6642-49D9-905C-FD085A2BB9B1}" srcOrd="34" destOrd="0" parTransId="{0A623009-EC25-4188-9A53-B5F9581AA0EE}" sibTransId="{B6A58DC7-37DC-44A6-A862-95A7AF5DFBC3}"/>
    <dgm:cxn modelId="{13F3D06D-CD86-4006-812F-6F45DC04ACC7}" type="presOf" srcId="{8085F7E9-C0B4-41CF-A7F9-2B4EEF7974DD}" destId="{A89355D3-1B60-4131-9930-637BEE4B55FB}" srcOrd="0" destOrd="0" presId="urn:microsoft.com/office/officeart/2005/8/layout/pList1"/>
    <dgm:cxn modelId="{2DA8126E-EFD2-4FA5-AE62-D54072973664}" type="presOf" srcId="{4C74AB96-5D76-4C29-8AD3-F3A686E0F68F}" destId="{DF633560-1702-4565-9186-E52B7B567150}" srcOrd="0" destOrd="0" presId="urn:microsoft.com/office/officeart/2005/8/layout/pList1"/>
    <dgm:cxn modelId="{F34B804F-7832-487D-8FC7-84B85B4A14C3}" type="presOf" srcId="{536164FC-0555-4C2E-8EE9-3A69B1541873}" destId="{FCB8BD7D-38D2-4E35-8525-264A60509225}" srcOrd="0" destOrd="0" presId="urn:microsoft.com/office/officeart/2005/8/layout/pList1"/>
    <dgm:cxn modelId="{3B604450-978F-4DCD-86FB-17BC13F1D452}" type="presOf" srcId="{3FBAB63C-57B2-4FA9-8A09-6FA866B96F03}" destId="{46F5C7D6-6763-4431-98C1-9F5FC0FFA390}" srcOrd="0" destOrd="0" presId="urn:microsoft.com/office/officeart/2005/8/layout/pList1"/>
    <dgm:cxn modelId="{48139171-ABBE-4B8E-A1D2-936877F24483}" type="presOf" srcId="{71AF9ABB-3579-4347-A5C3-5B6A41729CB7}" destId="{4EBD5929-C95E-44DC-9512-17FACE7AC3B1}" srcOrd="0" destOrd="0" presId="urn:microsoft.com/office/officeart/2005/8/layout/pList1"/>
    <dgm:cxn modelId="{6A440052-50AE-46E7-9AE5-67F8D10C460C}" type="presOf" srcId="{5B0AEAD3-5BF9-47A7-B0DA-13E4AF10A8D8}" destId="{6A324FAE-24FD-4FEC-AAD9-F33E847BC815}" srcOrd="0" destOrd="0" presId="urn:microsoft.com/office/officeart/2005/8/layout/pList1"/>
    <dgm:cxn modelId="{EE8B2B72-AC3B-44FC-ACB1-8AB1958F3C3D}" srcId="{5C4ACF98-08A6-45A9-897B-FA03369F360D}" destId="{5931CB10-9A6E-436E-B9AF-7ADC6E8F3048}" srcOrd="11" destOrd="0" parTransId="{1E3AA870-AC07-4EF0-9A64-292CB77B4FA6}" sibTransId="{577F2EB4-E4B8-4841-B4ED-8D547441ADAE}"/>
    <dgm:cxn modelId="{5B6C5872-AAF2-48CC-8414-C47E5C0C92D5}" srcId="{5C4ACF98-08A6-45A9-897B-FA03369F360D}" destId="{242E2FBA-0A95-4106-9912-F0CDF195869E}" srcOrd="2" destOrd="0" parTransId="{982BD64B-7CAE-4A98-8660-61C52AFACA8B}" sibTransId="{05DB4B45-34BA-4E77-BC0A-F7035AC650B9}"/>
    <dgm:cxn modelId="{85EC9D52-89D3-4A4E-86CA-85A8724168E7}" type="presOf" srcId="{506C50A1-8E0C-4944-B54A-688D83BF82BA}" destId="{3896D152-2CA2-4C5E-BFE1-75DD1804870F}" srcOrd="0" destOrd="0" presId="urn:microsoft.com/office/officeart/2005/8/layout/pList1"/>
    <dgm:cxn modelId="{66FD9A53-32C2-4453-B194-904A490744A9}" type="presOf" srcId="{963DC48F-87EA-4714-8AC1-BBCF317B12D9}" destId="{75A2E49B-32DC-4318-9D19-87604E19F747}" srcOrd="0" destOrd="0" presId="urn:microsoft.com/office/officeart/2005/8/layout/pList1"/>
    <dgm:cxn modelId="{47326075-481C-4F46-9A5A-3DA142CA5359}" srcId="{5C4ACF98-08A6-45A9-897B-FA03369F360D}" destId="{A417245D-6DE9-48D6-B9F4-3A4D51AACD13}" srcOrd="9" destOrd="0" parTransId="{F449C39D-15D7-43CD-ADFD-F4AB6FFEA8D7}" sibTransId="{4C74AB96-5D76-4C29-8AD3-F3A686E0F68F}"/>
    <dgm:cxn modelId="{C5D10077-C23E-4FD2-B31E-D01180A489AF}" type="presOf" srcId="{56A2D2B9-5A1D-496E-B98B-8BF34891A15C}" destId="{699FAF16-619B-4636-BAA5-F073B59E405B}" srcOrd="0" destOrd="0" presId="urn:microsoft.com/office/officeart/2005/8/layout/pList1"/>
    <dgm:cxn modelId="{77529E77-A0E8-442A-910D-74EB12B5F1B1}" srcId="{5C4ACF98-08A6-45A9-897B-FA03369F360D}" destId="{24E74034-ED85-496B-BE75-62A7D20D4485}" srcOrd="26" destOrd="0" parTransId="{6070D097-E85F-404C-9559-AD0A73F7F5FE}" sibTransId="{7405600D-594E-4FF2-804D-25C058A8E542}"/>
    <dgm:cxn modelId="{86C2BF57-E35F-43DB-BFC4-7034049DE81F}" srcId="{5C4ACF98-08A6-45A9-897B-FA03369F360D}" destId="{C9CAC076-8018-4255-AF2B-BAF616378F4E}" srcOrd="3" destOrd="0" parTransId="{90DB7DF8-D28E-4FBC-BB7E-4881C93CF2A9}" sibTransId="{F1B37101-A8BE-4CE8-9F79-5641BE4EB9EC}"/>
    <dgm:cxn modelId="{C3DA3458-1BC3-489D-A9B1-357B938903B6}" type="presOf" srcId="{A50BFD4C-4B1D-4F7D-9912-421341D87C58}" destId="{F179883C-FE53-443E-8F30-56AD08FDEBC5}" srcOrd="0" destOrd="0" presId="urn:microsoft.com/office/officeart/2005/8/layout/pList1"/>
    <dgm:cxn modelId="{A6BF7F78-1CB0-44FA-8CA8-3B39A0C5A2A1}" type="presOf" srcId="{F68B02D8-235A-4F42-BEA7-5612E50589B6}" destId="{D6BB2C55-8962-4088-8C77-0E5A08E9FDAC}" srcOrd="0" destOrd="0" presId="urn:microsoft.com/office/officeart/2005/8/layout/pList1"/>
    <dgm:cxn modelId="{8C500F59-E016-4283-96FA-3A9AA0576626}" type="presOf" srcId="{50161E70-81CB-47BE-951E-2BADBF2D8AC1}" destId="{26D17C2B-D95B-4DD4-92DF-22EEB8377B70}" srcOrd="0" destOrd="0" presId="urn:microsoft.com/office/officeart/2005/8/layout/pList1"/>
    <dgm:cxn modelId="{2F86177A-DD13-497D-9330-E3C5560E542E}" type="presOf" srcId="{3382BC3F-BAC8-46E6-9CB2-FDA430502870}" destId="{FDD4CB84-11D1-4F4B-8651-381BF738E641}" srcOrd="0" destOrd="0" presId="urn:microsoft.com/office/officeart/2005/8/layout/pList1"/>
    <dgm:cxn modelId="{566D375A-2D0A-4541-BBF4-C24161BC7B9D}" type="presOf" srcId="{B6A58DC7-37DC-44A6-A862-95A7AF5DFBC3}" destId="{207BFF04-DA0B-4FA8-9EB2-57545C60BBC1}" srcOrd="0" destOrd="0" presId="urn:microsoft.com/office/officeart/2005/8/layout/pList1"/>
    <dgm:cxn modelId="{DDB0E77E-A4F8-47E3-B1C2-31A3DD8B6209}" type="presOf" srcId="{1481CEC6-184B-4D76-8C3D-07E3C1FA49B7}" destId="{A8EE4833-0E05-4715-9E6F-FE4E7783CCEB}" srcOrd="0" destOrd="0" presId="urn:microsoft.com/office/officeart/2005/8/layout/pList1"/>
    <dgm:cxn modelId="{AD76007F-E4BE-4662-8986-B629B3212831}" type="presOf" srcId="{A417245D-6DE9-48D6-B9F4-3A4D51AACD13}" destId="{FA7C98F2-FF8A-421A-B42D-E83E533C2E3B}" srcOrd="0" destOrd="0" presId="urn:microsoft.com/office/officeart/2005/8/layout/pList1"/>
    <dgm:cxn modelId="{FE834184-862E-4B7F-867C-822B2DA6DA14}" srcId="{5C4ACF98-08A6-45A9-897B-FA03369F360D}" destId="{90CCB2D6-5294-4375-ADA0-B06817B8222B}" srcOrd="18" destOrd="0" parTransId="{4C9117F2-761A-449F-8005-57FEABF48E0C}" sibTransId="{47CCA2F6-9793-43B7-942C-E956E6550538}"/>
    <dgm:cxn modelId="{572D6B84-6C96-4E59-88EE-6D4AE4167FDF}" srcId="{5C4ACF98-08A6-45A9-897B-FA03369F360D}" destId="{07D570F4-E2F9-466F-9164-7CB729B50215}" srcOrd="23" destOrd="0" parTransId="{66F99C0D-03BE-4D21-AF0A-A7FEA7182F2B}" sibTransId="{C091A789-B917-4E5B-8B73-082E6FB8D269}"/>
    <dgm:cxn modelId="{09FB7585-FB19-4EF4-804B-DE927C20132E}" type="presOf" srcId="{A04345EB-2138-43CD-B013-2AA86C157DAF}" destId="{2C1D455A-4703-40BA-A129-ACBFD0766E6B}" srcOrd="0" destOrd="0" presId="urn:microsoft.com/office/officeart/2005/8/layout/pList1"/>
    <dgm:cxn modelId="{FB4C3586-014D-4F7D-BE33-BB73D0FA0717}" srcId="{5C4ACF98-08A6-45A9-897B-FA03369F360D}" destId="{0D49C757-98A0-480C-B6FC-A5F3529DFCEC}" srcOrd="1" destOrd="0" parTransId="{57540AFD-E200-4DA8-92BA-1DB60E1B66AC}" sibTransId="{B8761A2C-D338-422D-AC7C-DD90F8C2DC7A}"/>
    <dgm:cxn modelId="{7FF81687-AFF7-4B18-84D6-2C7E99FECC11}" srcId="{5C4ACF98-08A6-45A9-897B-FA03369F360D}" destId="{963DC48F-87EA-4714-8AC1-BBCF317B12D9}" srcOrd="7" destOrd="0" parTransId="{1009E0EB-6CEE-41A1-A421-59908E02B8CC}" sibTransId="{5532E7E7-E131-4CEC-8895-AC5B127FB72B}"/>
    <dgm:cxn modelId="{48536D87-61CF-4BB3-A42A-BA56558DAE4D}" srcId="{5C4ACF98-08A6-45A9-897B-FA03369F360D}" destId="{9082865E-7C11-498B-B6A6-A7960DD4C00B}" srcOrd="17" destOrd="0" parTransId="{83C91B6E-8184-4E2A-B98A-1FFB7EB6440B}" sibTransId="{DF33FF14-5530-41DF-A47C-E8307B33108D}"/>
    <dgm:cxn modelId="{43F00E8C-2FAB-45D1-A8D4-9DC96554A44A}" type="presOf" srcId="{5C4ACF98-08A6-45A9-897B-FA03369F360D}" destId="{A0DB808F-2262-4801-A205-B44D3F7B8EF4}" srcOrd="0" destOrd="0" presId="urn:microsoft.com/office/officeart/2005/8/layout/pList1"/>
    <dgm:cxn modelId="{E36E368E-107A-4F25-8672-50EE7439110D}" type="presOf" srcId="{242E2FBA-0A95-4106-9912-F0CDF195869E}" destId="{25C564D9-5910-4A3E-814A-0803D7B7DD55}" srcOrd="0" destOrd="0" presId="urn:microsoft.com/office/officeart/2005/8/layout/pList1"/>
    <dgm:cxn modelId="{8996558E-5C24-4EAC-BF0C-20B9B8D7FD0D}" srcId="{5C4ACF98-08A6-45A9-897B-FA03369F360D}" destId="{3FBAB63C-57B2-4FA9-8A09-6FA866B96F03}" srcOrd="4" destOrd="0" parTransId="{5E824167-9060-415C-B274-6B3BB2F3652F}" sibTransId="{BB8F01C6-5756-4B33-B09D-CA304EC4ED76}"/>
    <dgm:cxn modelId="{75C71891-9C87-4825-B924-77F691B1B02F}" type="presOf" srcId="{B8761A2C-D338-422D-AC7C-DD90F8C2DC7A}" destId="{55CC6F37-8EFF-4C48-ABEE-24B2850BD7AE}" srcOrd="0" destOrd="0" presId="urn:microsoft.com/office/officeart/2005/8/layout/pList1"/>
    <dgm:cxn modelId="{EE87B292-CB5D-44AF-B129-B258E8423D71}" type="presOf" srcId="{516973A6-5C1F-4CAA-8C0A-18E953504EF1}" destId="{18F50B65-7FEB-487B-85E2-554CB3FDEDE9}" srcOrd="0" destOrd="0" presId="urn:microsoft.com/office/officeart/2005/8/layout/pList1"/>
    <dgm:cxn modelId="{5E224F94-C3C2-4989-8C44-2521187639EE}" type="presOf" srcId="{2A20FB19-3D3C-4E41-9248-BA0EFE408E5D}" destId="{64DBD6A8-83D2-4A28-B10E-5480FE6BF009}" srcOrd="0" destOrd="0" presId="urn:microsoft.com/office/officeart/2005/8/layout/pList1"/>
    <dgm:cxn modelId="{EB60B697-F441-4F83-A008-AE3A846C16AE}" type="presOf" srcId="{5532E7E7-E131-4CEC-8895-AC5B127FB72B}" destId="{0F74ABE1-011C-422D-8FFF-570D18CD5100}" srcOrd="0" destOrd="0" presId="urn:microsoft.com/office/officeart/2005/8/layout/pList1"/>
    <dgm:cxn modelId="{BBD4DA98-1FE3-451E-9361-7AE83910D35F}" type="presOf" srcId="{90CCB2D6-5294-4375-ADA0-B06817B8222B}" destId="{FC4526D0-9ED6-44BE-A480-88A0A73A6B71}" srcOrd="0" destOrd="0" presId="urn:microsoft.com/office/officeart/2005/8/layout/pList1"/>
    <dgm:cxn modelId="{01C0BD9B-1103-42FC-BBD2-535A4E58CD2F}" srcId="{5C4ACF98-08A6-45A9-897B-FA03369F360D}" destId="{5A8E2778-2F1A-46AB-B140-B3A05FC9353D}" srcOrd="25" destOrd="0" parTransId="{638ECA0D-9085-47A6-9732-52C54716F2BA}" sibTransId="{9E756C22-A7D3-450B-8CB6-3E510F9F21E2}"/>
    <dgm:cxn modelId="{023D5E9C-44CA-4FB9-B0AE-A466C3DF164D}" type="presOf" srcId="{3F53003D-A019-4157-B59C-4E5C075AB10B}" destId="{31F9C68A-4E02-4859-B138-E4D5FA5DD867}" srcOrd="0" destOrd="0" presId="urn:microsoft.com/office/officeart/2005/8/layout/pList1"/>
    <dgm:cxn modelId="{4E762FA2-945B-4223-9C86-A2E842EADF47}" type="presOf" srcId="{9082865E-7C11-498B-B6A6-A7960DD4C00B}" destId="{D3C1955D-B831-4725-9016-7025638141B3}" srcOrd="0" destOrd="0" presId="urn:microsoft.com/office/officeart/2005/8/layout/pList1"/>
    <dgm:cxn modelId="{05B354A5-B78C-429A-976C-38D23D8DB95D}" type="presOf" srcId="{CE834F0F-6494-452F-8AE8-E93EAD24D48C}" destId="{EEFE6377-B5FF-43D8-8649-63EEA657F0F6}" srcOrd="0" destOrd="0" presId="urn:microsoft.com/office/officeart/2005/8/layout/pList1"/>
    <dgm:cxn modelId="{637DD5A5-F4F6-41DC-BA6A-4275396EA998}" srcId="{5C4ACF98-08A6-45A9-897B-FA03369F360D}" destId="{CE834F0F-6494-452F-8AE8-E93EAD24D48C}" srcOrd="27" destOrd="0" parTransId="{B25C0FCF-8A3C-4E22-8128-4FCE60620062}" sibTransId="{2A1C67A5-4914-4369-8FD4-2EBBA8EE7C69}"/>
    <dgm:cxn modelId="{644619A6-0F23-4953-B82B-0EE9AF29B169}" type="presOf" srcId="{C33F3160-67D0-4786-94A7-DB3F7891060B}" destId="{0CD97C9E-46FD-41DE-BE21-6A12871A2D7C}" srcOrd="0" destOrd="0" presId="urn:microsoft.com/office/officeart/2005/8/layout/pList1"/>
    <dgm:cxn modelId="{B2F0A8A7-5258-441D-A0D4-0982CCFE0F4B}" type="presOf" srcId="{E2F52F9C-83B6-4E74-A41A-EF2635B76F11}" destId="{C4EA8BB0-2DBF-45DB-8F0F-8D2FC65536FF}" srcOrd="0" destOrd="0" presId="urn:microsoft.com/office/officeart/2005/8/layout/pList1"/>
    <dgm:cxn modelId="{B3EDC8AB-8557-4E6D-8652-249721A623C4}" srcId="{5C4ACF98-08A6-45A9-897B-FA03369F360D}" destId="{849310C5-AB6E-40AC-8D36-729AA745F69F}" srcOrd="33" destOrd="0" parTransId="{99EA9777-BBD3-4906-A5BE-760011204F9B}" sibTransId="{5B0AEAD3-5BF9-47A7-B0DA-13E4AF10A8D8}"/>
    <dgm:cxn modelId="{6E25F2AC-8B49-4C2E-AEA9-C59FB18B96B3}" type="presOf" srcId="{DF33FF14-5530-41DF-A47C-E8307B33108D}" destId="{4D9904FB-EE2D-4466-BF95-6EC1BC821B03}" srcOrd="0" destOrd="0" presId="urn:microsoft.com/office/officeart/2005/8/layout/pList1"/>
    <dgm:cxn modelId="{70270BAE-66ED-4AA7-A601-D93BC997BDB4}" srcId="{5C4ACF98-08A6-45A9-897B-FA03369F360D}" destId="{F444B782-7069-401E-8A81-B9D83EF19A99}" srcOrd="24" destOrd="0" parTransId="{924C7F7E-C769-43AA-B2B0-C2E2E6CDD9C7}" sibTransId="{AC870DA9-9EDA-44D2-BF9E-A6546C5358E0}"/>
    <dgm:cxn modelId="{639982B2-8704-4B16-BF41-05F1CE0CE80E}" type="presOf" srcId="{6551139B-C0AF-4937-8BD5-7CED6DA5018E}" destId="{0C0D5A61-EE5B-44D4-8632-2D1551DE04F3}" srcOrd="0" destOrd="0" presId="urn:microsoft.com/office/officeart/2005/8/layout/pList1"/>
    <dgm:cxn modelId="{57235CB6-76D4-4788-8E24-16057F6EB4A4}" type="presOf" srcId="{11E42679-9DE1-4DE6-A998-C9F23AE3F780}" destId="{1CC8AC55-B089-408E-B16D-A20B342F621A}" srcOrd="0" destOrd="0" presId="urn:microsoft.com/office/officeart/2005/8/layout/pList1"/>
    <dgm:cxn modelId="{36C585BA-B7A7-4DA7-8D7E-010A0C923599}" type="presOf" srcId="{8AF3E7FC-E75E-417F-BD86-8A9E0D094D38}" destId="{87482228-D940-48B9-A6C6-8977CDD55CB5}" srcOrd="0" destOrd="0" presId="urn:microsoft.com/office/officeart/2005/8/layout/pList1"/>
    <dgm:cxn modelId="{D11F77BC-AF8E-43EA-816B-A18F6AC3E805}" type="presOf" srcId="{47CCA2F6-9793-43B7-942C-E956E6550538}" destId="{953C9837-99FB-48DF-8BF5-870B79E8223B}" srcOrd="0" destOrd="0" presId="urn:microsoft.com/office/officeart/2005/8/layout/pList1"/>
    <dgm:cxn modelId="{DB15BCBD-4EC8-4A1D-B833-021B682D4EB3}" type="presOf" srcId="{76DC0775-E3FB-4112-A1BF-FD6ED24EB902}" destId="{D9CF3563-B6F9-4883-ADE8-C6EF7A0C47C9}" srcOrd="0" destOrd="0" presId="urn:microsoft.com/office/officeart/2005/8/layout/pList1"/>
    <dgm:cxn modelId="{90D2C2BE-0092-466D-9013-D4BE8921580C}" type="presOf" srcId="{1214FE3A-1A7B-4919-880B-34CDFF01C4FE}" destId="{F9F0B5E9-8D96-4090-8A5A-E4B4F365E0DD}" srcOrd="0" destOrd="0" presId="urn:microsoft.com/office/officeart/2005/8/layout/pList1"/>
    <dgm:cxn modelId="{6B3AC8C0-B69D-4B91-A7B6-C100A48170E9}" srcId="{5C4ACF98-08A6-45A9-897B-FA03369F360D}" destId="{1214FE3A-1A7B-4919-880B-34CDFF01C4FE}" srcOrd="13" destOrd="0" parTransId="{71E4A1CD-17B3-4557-B4DA-2E86DCFE16D0}" sibTransId="{EF9A1468-4328-473B-91B3-3CD7A58D998D}"/>
    <dgm:cxn modelId="{D0F390C5-8896-46D7-B33E-89CD9081EDB5}" type="presOf" srcId="{24E74034-ED85-496B-BE75-62A7D20D4485}" destId="{4BF7A4EF-6C16-48BB-9599-8357FC857865}" srcOrd="0" destOrd="0" presId="urn:microsoft.com/office/officeart/2005/8/layout/pList1"/>
    <dgm:cxn modelId="{05602EC6-59D1-4881-9B01-98361392A77D}" srcId="{5C4ACF98-08A6-45A9-897B-FA03369F360D}" destId="{11E42679-9DE1-4DE6-A998-C9F23AE3F780}" srcOrd="21" destOrd="0" parTransId="{C7F13ED8-0C35-4FE5-BE05-1F8BA4FF6354}" sibTransId="{3382BC3F-BAC8-46E6-9CB2-FDA430502870}"/>
    <dgm:cxn modelId="{EEF568C9-E42F-4E1E-B05D-6E65C2995207}" type="presOf" srcId="{07D570F4-E2F9-466F-9164-7CB729B50215}" destId="{6356CE9E-CAE5-4BFA-94C2-AFFE6CBFBE22}" srcOrd="0" destOrd="0" presId="urn:microsoft.com/office/officeart/2005/8/layout/pList1"/>
    <dgm:cxn modelId="{2B9616CE-ED45-4BCA-B898-4D3D38D3834B}" type="presOf" srcId="{DD6C0AE5-6642-49D9-905C-FD085A2BB9B1}" destId="{46B7C1DE-6D91-4381-9084-406FCEAAC029}" srcOrd="0" destOrd="0" presId="urn:microsoft.com/office/officeart/2005/8/layout/pList1"/>
    <dgm:cxn modelId="{8091D3CF-4CCE-4237-B019-8A99A5CD10C3}" srcId="{5C4ACF98-08A6-45A9-897B-FA03369F360D}" destId="{C957471A-3CEF-4F2B-9477-2B72EFA826AC}" srcOrd="14" destOrd="0" parTransId="{57021CB9-0AB9-4C24-A9AF-B447FF514879}" sibTransId="{4C4BDC19-64BE-44D9-9DFB-F14C631C63C2}"/>
    <dgm:cxn modelId="{346EB5D3-EF05-4FC4-A0F9-A7DCF5772DBE}" srcId="{5C4ACF98-08A6-45A9-897B-FA03369F360D}" destId="{75291448-40A4-4DD1-800D-C6F8DE692248}" srcOrd="10" destOrd="0" parTransId="{9005CAD2-C2BB-4C42-A727-AC0578CA3F33}" sibTransId="{536164FC-0555-4C2E-8EE9-3A69B1541873}"/>
    <dgm:cxn modelId="{5B0495D6-289C-481B-B6C5-812A4052CBCD}" srcId="{5C4ACF98-08A6-45A9-897B-FA03369F360D}" destId="{A50BFD4C-4B1D-4F7D-9912-421341D87C58}" srcOrd="6" destOrd="0" parTransId="{AD4F0DC5-0F8C-42FF-B9C9-813112ADEBB5}" sibTransId="{220F13E5-8DFB-448A-80A9-868311B81FDD}"/>
    <dgm:cxn modelId="{1E38B0DC-E402-4648-97D7-04E836E82A81}" type="presOf" srcId="{EF9A1468-4328-473B-91B3-3CD7A58D998D}" destId="{EE27AF3C-FBD8-41A2-B4F7-784F855B78BB}" srcOrd="0" destOrd="0" presId="urn:microsoft.com/office/officeart/2005/8/layout/pList1"/>
    <dgm:cxn modelId="{087CF7DC-9328-48AE-8203-7EDE394A6FF6}" srcId="{5C4ACF98-08A6-45A9-897B-FA03369F360D}" destId="{A04345EB-2138-43CD-B013-2AA86C157DAF}" srcOrd="8" destOrd="0" parTransId="{010F3C49-633D-4FD1-B73B-69B931C3033F}" sibTransId="{A544DE6A-500C-439E-BEDE-3F89A75BED06}"/>
    <dgm:cxn modelId="{0F7EA0E1-3061-4435-BF47-19BD5D2A155B}" srcId="{5C4ACF98-08A6-45A9-897B-FA03369F360D}" destId="{76DC0775-E3FB-4112-A1BF-FD6ED24EB902}" srcOrd="29" destOrd="0" parTransId="{D8B8C6E3-8209-4F6F-9EDB-49814ECAEEAC}" sibTransId="{2A20FB19-3D3C-4E41-9248-BA0EFE408E5D}"/>
    <dgm:cxn modelId="{BE485CE3-0F9B-4BB6-985B-274F2C59B332}" type="presOf" srcId="{A544DE6A-500C-439E-BEDE-3F89A75BED06}" destId="{C7B2BB0B-3FA5-4121-9092-24743114D839}" srcOrd="0" destOrd="0" presId="urn:microsoft.com/office/officeart/2005/8/layout/pList1"/>
    <dgm:cxn modelId="{FB9D08E7-C9C1-4897-BD34-C09E539778AF}" srcId="{5C4ACF98-08A6-45A9-897B-FA03369F360D}" destId="{8085F7E9-C0B4-41CF-A7F9-2B4EEF7974DD}" srcOrd="30" destOrd="0" parTransId="{CCDE0B6B-9D8C-41ED-B7EF-6C74FDDDEA78}" sibTransId="{C1BC14A2-E825-4056-996E-2195D0299E04}"/>
    <dgm:cxn modelId="{350F9AE8-F3B9-4196-9182-E14E656D612A}" type="presOf" srcId="{5A8E2778-2F1A-46AB-B140-B3A05FC9353D}" destId="{745447FA-DDF8-413D-8C4F-E46C5C745B93}" srcOrd="0" destOrd="0" presId="urn:microsoft.com/office/officeart/2005/8/layout/pList1"/>
    <dgm:cxn modelId="{9917BDE8-5553-4074-A6A4-DFA8AA8065D0}" type="presOf" srcId="{9E756C22-A7D3-450B-8CB6-3E510F9F21E2}" destId="{CC4F6361-B1D2-40E9-882E-4433165D434D}" srcOrd="0" destOrd="0" presId="urn:microsoft.com/office/officeart/2005/8/layout/pList1"/>
    <dgm:cxn modelId="{A2E210E9-31C3-469A-A6BD-9296B48A3C6B}" srcId="{5C4ACF98-08A6-45A9-897B-FA03369F360D}" destId="{506C50A1-8E0C-4944-B54A-688D83BF82BA}" srcOrd="35" destOrd="0" parTransId="{E53E800D-5603-4707-B917-8B193CBED153}" sibTransId="{EE97FD39-218D-4A93-8691-17FF346C3B18}"/>
    <dgm:cxn modelId="{E17499EA-AF48-41B7-B155-DBD01F86E137}" type="presOf" srcId="{B9B0076C-60B5-4B2B-8869-6D1F3E8D634A}" destId="{43FFF182-6752-41BF-BCEB-5870A7B805BC}" srcOrd="0" destOrd="0" presId="urn:microsoft.com/office/officeart/2005/8/layout/pList1"/>
    <dgm:cxn modelId="{9FF936EB-CE20-40B3-BA4A-48155804B18A}" type="presOf" srcId="{AC870DA9-9EDA-44D2-BF9E-A6546C5358E0}" destId="{C5EE84BC-A7A3-4BBB-A7CB-882BE6A790B3}" srcOrd="0" destOrd="0" presId="urn:microsoft.com/office/officeart/2005/8/layout/pList1"/>
    <dgm:cxn modelId="{8333A0EB-B2AD-4233-A111-8A02128874AF}" srcId="{5C4ACF98-08A6-45A9-897B-FA03369F360D}" destId="{6551139B-C0AF-4937-8BD5-7CED6DA5018E}" srcOrd="22" destOrd="0" parTransId="{5B02437D-56D4-4AD2-8DB4-50397213029C}" sibTransId="{E2F52F9C-83B6-4E74-A41A-EF2635B76F11}"/>
    <dgm:cxn modelId="{2413B0EB-B09A-429A-8718-993649B46CD1}" type="presOf" srcId="{2FCB66EE-E79C-4F16-96F0-FC5B8DBE5D4A}" destId="{261355B8-3B92-44DC-A1F9-80FDA5147593}" srcOrd="0" destOrd="0" presId="urn:microsoft.com/office/officeart/2005/8/layout/pList1"/>
    <dgm:cxn modelId="{6B478AEE-78F1-4966-9CF2-9DAC006F00C9}" type="presOf" srcId="{220F13E5-8DFB-448A-80A9-868311B81FDD}" destId="{1B4E175C-3AA3-4F3B-A099-27ACE6602515}" srcOrd="0" destOrd="0" presId="urn:microsoft.com/office/officeart/2005/8/layout/pList1"/>
    <dgm:cxn modelId="{2E22DAF0-71AC-4EF8-9140-6C573BA851B6}" srcId="{5C4ACF98-08A6-45A9-897B-FA03369F360D}" destId="{B9B0076C-60B5-4B2B-8869-6D1F3E8D634A}" srcOrd="12" destOrd="0" parTransId="{B21488C5-2142-48A8-913D-F2A292B1BCA4}" sibTransId="{FA7E519D-893B-4134-9DFC-1D101C687B4A}"/>
    <dgm:cxn modelId="{16C5F9F0-7791-4059-B9FB-29F7143575C1}" type="presOf" srcId="{C091A789-B917-4E5B-8B73-082E6FB8D269}" destId="{A4611471-4236-42C8-9B82-774920B86C02}" srcOrd="0" destOrd="0" presId="urn:microsoft.com/office/officeart/2005/8/layout/pList1"/>
    <dgm:cxn modelId="{AB303EF7-9BE3-4B10-8868-DED53217294B}" type="presOf" srcId="{05DB4B45-34BA-4E77-BC0A-F7035AC650B9}" destId="{6181BD22-6885-4E50-9A37-B8DCBFF128C6}" srcOrd="0" destOrd="0" presId="urn:microsoft.com/office/officeart/2005/8/layout/pList1"/>
    <dgm:cxn modelId="{4452E5FB-BAFF-4824-B198-353E440F7F3E}" type="presOf" srcId="{5931CB10-9A6E-436E-B9AF-7ADC6E8F3048}" destId="{6AE44226-7E4D-4AE4-AB77-EDC74EB545B7}" srcOrd="0" destOrd="0" presId="urn:microsoft.com/office/officeart/2005/8/layout/pList1"/>
    <dgm:cxn modelId="{2DDF73FE-A170-455E-8178-E1BE854B78B4}" type="presOf" srcId="{577F2EB4-E4B8-4841-B4ED-8D547441ADAE}" destId="{8181B2B4-7EE7-4575-8322-1488C653068E}" srcOrd="0" destOrd="0" presId="urn:microsoft.com/office/officeart/2005/8/layout/pList1"/>
    <dgm:cxn modelId="{EE7C7BFE-790B-4E56-8578-F25511E3D1BD}" type="presOf" srcId="{E693A978-A8E0-476B-A32F-E734FAF4C913}" destId="{DCF7E02F-B95F-4884-B6AB-A7ACF08A64AD}" srcOrd="0" destOrd="0" presId="urn:microsoft.com/office/officeart/2005/8/layout/pList1"/>
    <dgm:cxn modelId="{DF04D1FE-3F54-4460-8B43-A4E9CD7CEE16}" type="presOf" srcId="{849310C5-AB6E-40AC-8D36-729AA745F69F}" destId="{171DC6F9-2173-4A67-9FB1-FFF2418BFBD3}" srcOrd="0" destOrd="0" presId="urn:microsoft.com/office/officeart/2005/8/layout/pList1"/>
    <dgm:cxn modelId="{DDD310FF-2668-4DCC-B698-EB99A70CACA2}" type="presOf" srcId="{2A1C67A5-4914-4369-8FD4-2EBBA8EE7C69}" destId="{7A1A5BEA-5377-4475-A5FB-5C0BF476CBE6}" srcOrd="0" destOrd="0" presId="urn:microsoft.com/office/officeart/2005/8/layout/pList1"/>
    <dgm:cxn modelId="{9BBF50E8-277B-4060-80B2-33B416E80166}" type="presParOf" srcId="{A0DB808F-2262-4801-A205-B44D3F7B8EF4}" destId="{ED883C23-5FAD-421B-9D77-52A8E01B714A}" srcOrd="0" destOrd="0" presId="urn:microsoft.com/office/officeart/2005/8/layout/pList1"/>
    <dgm:cxn modelId="{21F1D0EA-89B5-476F-86FA-B659380AF75F}" type="presParOf" srcId="{ED883C23-5FAD-421B-9D77-52A8E01B714A}" destId="{6E9F6DCE-9014-4382-9DAF-61CB84118988}" srcOrd="0" destOrd="0" presId="urn:microsoft.com/office/officeart/2005/8/layout/pList1"/>
    <dgm:cxn modelId="{7C537450-2793-40AF-869E-97C67F69F0BE}" type="presParOf" srcId="{ED883C23-5FAD-421B-9D77-52A8E01B714A}" destId="{DE075B75-24B9-479E-8602-64B6AB4908B2}" srcOrd="1" destOrd="0" presId="urn:microsoft.com/office/officeart/2005/8/layout/pList1"/>
    <dgm:cxn modelId="{CF7021FD-EF68-4F7B-BA68-9CD25251D9DF}" type="presParOf" srcId="{A0DB808F-2262-4801-A205-B44D3F7B8EF4}" destId="{89D5699B-ACA0-4E9C-99F9-0600995BFAC0}" srcOrd="1" destOrd="0" presId="urn:microsoft.com/office/officeart/2005/8/layout/pList1"/>
    <dgm:cxn modelId="{C7BA6827-4651-4D75-BA56-D717F930932B}" type="presParOf" srcId="{A0DB808F-2262-4801-A205-B44D3F7B8EF4}" destId="{82249B92-1C4B-47BC-B7A3-E69EE9235300}" srcOrd="2" destOrd="0" presId="urn:microsoft.com/office/officeart/2005/8/layout/pList1"/>
    <dgm:cxn modelId="{AA299173-C3A0-4FF1-8E4A-189E6372BB93}" type="presParOf" srcId="{82249B92-1C4B-47BC-B7A3-E69EE9235300}" destId="{4FCD9775-97C9-4B52-BD3A-EF523A392D33}" srcOrd="0" destOrd="0" presId="urn:microsoft.com/office/officeart/2005/8/layout/pList1"/>
    <dgm:cxn modelId="{D2431B59-C966-4EA2-AAB8-CF335C10EA90}" type="presParOf" srcId="{82249B92-1C4B-47BC-B7A3-E69EE9235300}" destId="{A93C6D33-15C9-4CDB-9F3B-B6BAA446ECE7}" srcOrd="1" destOrd="0" presId="urn:microsoft.com/office/officeart/2005/8/layout/pList1"/>
    <dgm:cxn modelId="{F43C943A-0314-40F4-BB14-1B5BB56EBDB4}" type="presParOf" srcId="{A0DB808F-2262-4801-A205-B44D3F7B8EF4}" destId="{55CC6F37-8EFF-4C48-ABEE-24B2850BD7AE}" srcOrd="3" destOrd="0" presId="urn:microsoft.com/office/officeart/2005/8/layout/pList1"/>
    <dgm:cxn modelId="{4A934BA9-767E-41FD-902E-3B61385B03BC}" type="presParOf" srcId="{A0DB808F-2262-4801-A205-B44D3F7B8EF4}" destId="{19A5E82B-191E-4F5E-8964-7BADD768A576}" srcOrd="4" destOrd="0" presId="urn:microsoft.com/office/officeart/2005/8/layout/pList1"/>
    <dgm:cxn modelId="{3737B3F0-5739-43D7-8EDE-785D6EB9F1D3}" type="presParOf" srcId="{19A5E82B-191E-4F5E-8964-7BADD768A576}" destId="{5D01F724-8B30-4234-A09C-5253C4BCEC92}" srcOrd="0" destOrd="0" presId="urn:microsoft.com/office/officeart/2005/8/layout/pList1"/>
    <dgm:cxn modelId="{F072B3CB-E7DD-4FA5-9DEB-034AB009CA47}" type="presParOf" srcId="{19A5E82B-191E-4F5E-8964-7BADD768A576}" destId="{25C564D9-5910-4A3E-814A-0803D7B7DD55}" srcOrd="1" destOrd="0" presId="urn:microsoft.com/office/officeart/2005/8/layout/pList1"/>
    <dgm:cxn modelId="{3D793DA6-B9F4-47BD-AA81-0AC6B361C797}" type="presParOf" srcId="{A0DB808F-2262-4801-A205-B44D3F7B8EF4}" destId="{6181BD22-6885-4E50-9A37-B8DCBFF128C6}" srcOrd="5" destOrd="0" presId="urn:microsoft.com/office/officeart/2005/8/layout/pList1"/>
    <dgm:cxn modelId="{6387652C-E17F-40B4-BA4B-A76C5128089E}" type="presParOf" srcId="{A0DB808F-2262-4801-A205-B44D3F7B8EF4}" destId="{A957DA7E-0F7E-4276-BFF2-26F8A3154F03}" srcOrd="6" destOrd="0" presId="urn:microsoft.com/office/officeart/2005/8/layout/pList1"/>
    <dgm:cxn modelId="{C992CECE-569D-460C-9DCB-EE020214F1C0}" type="presParOf" srcId="{A957DA7E-0F7E-4276-BFF2-26F8A3154F03}" destId="{877A1A1A-8F5A-495A-B4B3-397016173ED4}" srcOrd="0" destOrd="0" presId="urn:microsoft.com/office/officeart/2005/8/layout/pList1"/>
    <dgm:cxn modelId="{04F63FFD-FFC3-4383-BBD5-A10BE9511864}" type="presParOf" srcId="{A957DA7E-0F7E-4276-BFF2-26F8A3154F03}" destId="{08935EE9-AD23-47F5-B5C3-125F253DE557}" srcOrd="1" destOrd="0" presId="urn:microsoft.com/office/officeart/2005/8/layout/pList1"/>
    <dgm:cxn modelId="{0F0B5EFE-A477-4C4F-B3F5-FCFE15A94EAD}" type="presParOf" srcId="{A0DB808F-2262-4801-A205-B44D3F7B8EF4}" destId="{EBABBC3A-D36A-4E19-86BF-B296B56E7533}" srcOrd="7" destOrd="0" presId="urn:microsoft.com/office/officeart/2005/8/layout/pList1"/>
    <dgm:cxn modelId="{520A55B7-D3B7-4D7B-8218-7D65EF74E6A7}" type="presParOf" srcId="{A0DB808F-2262-4801-A205-B44D3F7B8EF4}" destId="{C52EB0FC-3B0F-4131-900A-72AB24ECB2FE}" srcOrd="8" destOrd="0" presId="urn:microsoft.com/office/officeart/2005/8/layout/pList1"/>
    <dgm:cxn modelId="{BFA16B5F-EB5E-4795-8FDA-A44C46FF065A}" type="presParOf" srcId="{C52EB0FC-3B0F-4131-900A-72AB24ECB2FE}" destId="{F385646B-18C9-41D1-8FA5-4C6827E4CDF9}" srcOrd="0" destOrd="0" presId="urn:microsoft.com/office/officeart/2005/8/layout/pList1"/>
    <dgm:cxn modelId="{2F5CCF61-B4A7-4661-8AEA-4AF9641FBEEA}" type="presParOf" srcId="{C52EB0FC-3B0F-4131-900A-72AB24ECB2FE}" destId="{46F5C7D6-6763-4431-98C1-9F5FC0FFA390}" srcOrd="1" destOrd="0" presId="urn:microsoft.com/office/officeart/2005/8/layout/pList1"/>
    <dgm:cxn modelId="{F1616B83-586B-451C-90DA-CC3B0D1E2887}" type="presParOf" srcId="{A0DB808F-2262-4801-A205-B44D3F7B8EF4}" destId="{A30085C3-35ED-4836-B775-6A7055F1E4F9}" srcOrd="9" destOrd="0" presId="urn:microsoft.com/office/officeart/2005/8/layout/pList1"/>
    <dgm:cxn modelId="{1142DA09-5969-4139-A749-4C452F4AF44A}" type="presParOf" srcId="{A0DB808F-2262-4801-A205-B44D3F7B8EF4}" destId="{CD10D7F9-2DA2-4C96-8464-34922DC8B6D4}" srcOrd="10" destOrd="0" presId="urn:microsoft.com/office/officeart/2005/8/layout/pList1"/>
    <dgm:cxn modelId="{F59C6504-A667-4757-A912-D194074DA1B5}" type="presParOf" srcId="{CD10D7F9-2DA2-4C96-8464-34922DC8B6D4}" destId="{3AC9D8EC-1759-4FEF-9262-AA6CEEF4703A}" srcOrd="0" destOrd="0" presId="urn:microsoft.com/office/officeart/2005/8/layout/pList1"/>
    <dgm:cxn modelId="{3C6EC962-2D7F-4F50-A77E-93FE0E2B34BC}" type="presParOf" srcId="{CD10D7F9-2DA2-4C96-8464-34922DC8B6D4}" destId="{18F50B65-7FEB-487B-85E2-554CB3FDEDE9}" srcOrd="1" destOrd="0" presId="urn:microsoft.com/office/officeart/2005/8/layout/pList1"/>
    <dgm:cxn modelId="{0AEF2017-DDEC-437A-B0A9-069CD22D9E0F}" type="presParOf" srcId="{A0DB808F-2262-4801-A205-B44D3F7B8EF4}" destId="{699FAF16-619B-4636-BAA5-F073B59E405B}" srcOrd="11" destOrd="0" presId="urn:microsoft.com/office/officeart/2005/8/layout/pList1"/>
    <dgm:cxn modelId="{8C8545A6-48EE-42C6-B42C-D5F32FE6F346}" type="presParOf" srcId="{A0DB808F-2262-4801-A205-B44D3F7B8EF4}" destId="{26617171-9337-4920-8837-C6317CECB0C5}" srcOrd="12" destOrd="0" presId="urn:microsoft.com/office/officeart/2005/8/layout/pList1"/>
    <dgm:cxn modelId="{E4BAFAFE-B560-40FF-9A2A-4B3326C9B94F}" type="presParOf" srcId="{26617171-9337-4920-8837-C6317CECB0C5}" destId="{3B69B294-2AD1-4A81-B866-3501933162C3}" srcOrd="0" destOrd="0" presId="urn:microsoft.com/office/officeart/2005/8/layout/pList1"/>
    <dgm:cxn modelId="{355D9719-D743-4FE1-8294-65389860239B}" type="presParOf" srcId="{26617171-9337-4920-8837-C6317CECB0C5}" destId="{F179883C-FE53-443E-8F30-56AD08FDEBC5}" srcOrd="1" destOrd="0" presId="urn:microsoft.com/office/officeart/2005/8/layout/pList1"/>
    <dgm:cxn modelId="{B4CD684C-7E3E-43B1-8831-C0ED38AC7C76}" type="presParOf" srcId="{A0DB808F-2262-4801-A205-B44D3F7B8EF4}" destId="{1B4E175C-3AA3-4F3B-A099-27ACE6602515}" srcOrd="13" destOrd="0" presId="urn:microsoft.com/office/officeart/2005/8/layout/pList1"/>
    <dgm:cxn modelId="{21BD84FE-8B1E-4198-A057-4ACD9A665DA7}" type="presParOf" srcId="{A0DB808F-2262-4801-A205-B44D3F7B8EF4}" destId="{DEC18B0B-61E5-4EC3-B526-E8183E1429F3}" srcOrd="14" destOrd="0" presId="urn:microsoft.com/office/officeart/2005/8/layout/pList1"/>
    <dgm:cxn modelId="{2D890C56-FF6C-4A9D-B0CD-61184B5F2E05}" type="presParOf" srcId="{DEC18B0B-61E5-4EC3-B526-E8183E1429F3}" destId="{1E55B87A-F228-4F75-A031-90FAA57D2D72}" srcOrd="0" destOrd="0" presId="urn:microsoft.com/office/officeart/2005/8/layout/pList1"/>
    <dgm:cxn modelId="{48C264B7-3665-451E-A72E-5AC84C38C69E}" type="presParOf" srcId="{DEC18B0B-61E5-4EC3-B526-E8183E1429F3}" destId="{75A2E49B-32DC-4318-9D19-87604E19F747}" srcOrd="1" destOrd="0" presId="urn:microsoft.com/office/officeart/2005/8/layout/pList1"/>
    <dgm:cxn modelId="{01CD3B8C-07D7-42B4-8CE7-2DCC7D983207}" type="presParOf" srcId="{A0DB808F-2262-4801-A205-B44D3F7B8EF4}" destId="{0F74ABE1-011C-422D-8FFF-570D18CD5100}" srcOrd="15" destOrd="0" presId="urn:microsoft.com/office/officeart/2005/8/layout/pList1"/>
    <dgm:cxn modelId="{78DE60D5-0B90-4803-83BA-A7F6FF827529}" type="presParOf" srcId="{A0DB808F-2262-4801-A205-B44D3F7B8EF4}" destId="{722EEB17-C758-489F-8327-031D340B8921}" srcOrd="16" destOrd="0" presId="urn:microsoft.com/office/officeart/2005/8/layout/pList1"/>
    <dgm:cxn modelId="{353B5966-482C-476B-A7F8-D95DB7FF3D4C}" type="presParOf" srcId="{722EEB17-C758-489F-8327-031D340B8921}" destId="{7E37B9C1-FCDC-4A5A-B32B-7C013474A7F1}" srcOrd="0" destOrd="0" presId="urn:microsoft.com/office/officeart/2005/8/layout/pList1"/>
    <dgm:cxn modelId="{4BE7D813-F566-4CD1-83E9-657F6466F2C0}" type="presParOf" srcId="{722EEB17-C758-489F-8327-031D340B8921}" destId="{2C1D455A-4703-40BA-A129-ACBFD0766E6B}" srcOrd="1" destOrd="0" presId="urn:microsoft.com/office/officeart/2005/8/layout/pList1"/>
    <dgm:cxn modelId="{7AB4CA39-8161-438C-98BD-2F7D6397FA16}" type="presParOf" srcId="{A0DB808F-2262-4801-A205-B44D3F7B8EF4}" destId="{C7B2BB0B-3FA5-4121-9092-24743114D839}" srcOrd="17" destOrd="0" presId="urn:microsoft.com/office/officeart/2005/8/layout/pList1"/>
    <dgm:cxn modelId="{4A264968-D4AE-49BC-A21E-7BC239CC8286}" type="presParOf" srcId="{A0DB808F-2262-4801-A205-B44D3F7B8EF4}" destId="{284165A8-3FB3-4845-8205-591C72F72355}" srcOrd="18" destOrd="0" presId="urn:microsoft.com/office/officeart/2005/8/layout/pList1"/>
    <dgm:cxn modelId="{547F3F02-E7D6-4AF5-A83A-9FC21BCE9CA8}" type="presParOf" srcId="{284165A8-3FB3-4845-8205-591C72F72355}" destId="{1A4DAACF-DBBC-4F07-8CE1-3E41D16D44F8}" srcOrd="0" destOrd="0" presId="urn:microsoft.com/office/officeart/2005/8/layout/pList1"/>
    <dgm:cxn modelId="{5CE70CAD-1D07-4474-B49A-EECF5F695484}" type="presParOf" srcId="{284165A8-3FB3-4845-8205-591C72F72355}" destId="{FA7C98F2-FF8A-421A-B42D-E83E533C2E3B}" srcOrd="1" destOrd="0" presId="urn:microsoft.com/office/officeart/2005/8/layout/pList1"/>
    <dgm:cxn modelId="{87DB78F7-326C-471D-890C-17E23E59FD44}" type="presParOf" srcId="{A0DB808F-2262-4801-A205-B44D3F7B8EF4}" destId="{DF633560-1702-4565-9186-E52B7B567150}" srcOrd="19" destOrd="0" presId="urn:microsoft.com/office/officeart/2005/8/layout/pList1"/>
    <dgm:cxn modelId="{46464873-F193-435F-8987-C39C09E26BCB}" type="presParOf" srcId="{A0DB808F-2262-4801-A205-B44D3F7B8EF4}" destId="{34A3C236-35A0-4C7A-807A-17DF101D7BA5}" srcOrd="20" destOrd="0" presId="urn:microsoft.com/office/officeart/2005/8/layout/pList1"/>
    <dgm:cxn modelId="{7EB3DBB8-B4EF-4E89-A965-A1630E6900D8}" type="presParOf" srcId="{34A3C236-35A0-4C7A-807A-17DF101D7BA5}" destId="{CE1B8767-E408-4A23-A0D9-026323A3A884}" srcOrd="0" destOrd="0" presId="urn:microsoft.com/office/officeart/2005/8/layout/pList1"/>
    <dgm:cxn modelId="{20DE6D8A-D2E0-4558-9B08-8078D7F64806}" type="presParOf" srcId="{34A3C236-35A0-4C7A-807A-17DF101D7BA5}" destId="{0B41E69D-EEEF-475C-BE70-CA96F314240E}" srcOrd="1" destOrd="0" presId="urn:microsoft.com/office/officeart/2005/8/layout/pList1"/>
    <dgm:cxn modelId="{2E8ECC0A-C762-42DE-B556-4E5DCA2971E0}" type="presParOf" srcId="{A0DB808F-2262-4801-A205-B44D3F7B8EF4}" destId="{FCB8BD7D-38D2-4E35-8525-264A60509225}" srcOrd="21" destOrd="0" presId="urn:microsoft.com/office/officeart/2005/8/layout/pList1"/>
    <dgm:cxn modelId="{63982C93-457E-4080-B021-ECE2203CE574}" type="presParOf" srcId="{A0DB808F-2262-4801-A205-B44D3F7B8EF4}" destId="{78BD58B3-BF58-46C4-A3E0-579A3B6511DF}" srcOrd="22" destOrd="0" presId="urn:microsoft.com/office/officeart/2005/8/layout/pList1"/>
    <dgm:cxn modelId="{84950ECE-1AF8-4F78-A5FE-3DD8A7267E34}" type="presParOf" srcId="{78BD58B3-BF58-46C4-A3E0-579A3B6511DF}" destId="{FB6A8299-D1A9-4B3E-818B-7AB693665422}" srcOrd="0" destOrd="0" presId="urn:microsoft.com/office/officeart/2005/8/layout/pList1"/>
    <dgm:cxn modelId="{77E19098-C06C-4D17-B959-1EB7436A849E}" type="presParOf" srcId="{78BD58B3-BF58-46C4-A3E0-579A3B6511DF}" destId="{6AE44226-7E4D-4AE4-AB77-EDC74EB545B7}" srcOrd="1" destOrd="0" presId="urn:microsoft.com/office/officeart/2005/8/layout/pList1"/>
    <dgm:cxn modelId="{59936861-42AA-4254-9870-A1342D754316}" type="presParOf" srcId="{A0DB808F-2262-4801-A205-B44D3F7B8EF4}" destId="{8181B2B4-7EE7-4575-8322-1488C653068E}" srcOrd="23" destOrd="0" presId="urn:microsoft.com/office/officeart/2005/8/layout/pList1"/>
    <dgm:cxn modelId="{3A0FD318-F77C-44D7-A0E9-ABA8D67B7FED}" type="presParOf" srcId="{A0DB808F-2262-4801-A205-B44D3F7B8EF4}" destId="{922CC8F2-196A-415A-A777-F8CE3D2599F7}" srcOrd="24" destOrd="0" presId="urn:microsoft.com/office/officeart/2005/8/layout/pList1"/>
    <dgm:cxn modelId="{69D407E1-5322-4DAE-A9F3-413C4CA4FC7D}" type="presParOf" srcId="{922CC8F2-196A-415A-A777-F8CE3D2599F7}" destId="{F6D6B8C0-4586-4FB2-B8E6-6C133E2A5DAF}" srcOrd="0" destOrd="0" presId="urn:microsoft.com/office/officeart/2005/8/layout/pList1"/>
    <dgm:cxn modelId="{DB6416F4-E85F-42A3-8A1C-F370E6C68666}" type="presParOf" srcId="{922CC8F2-196A-415A-A777-F8CE3D2599F7}" destId="{43FFF182-6752-41BF-BCEB-5870A7B805BC}" srcOrd="1" destOrd="0" presId="urn:microsoft.com/office/officeart/2005/8/layout/pList1"/>
    <dgm:cxn modelId="{6ABA8B7A-1165-4659-BC04-3063C019FF05}" type="presParOf" srcId="{A0DB808F-2262-4801-A205-B44D3F7B8EF4}" destId="{8CC5346C-1BAB-4E20-A241-8A84DE27BABD}" srcOrd="25" destOrd="0" presId="urn:microsoft.com/office/officeart/2005/8/layout/pList1"/>
    <dgm:cxn modelId="{CAB5CB3D-0D4A-47A9-9117-1AAC8BCC7E72}" type="presParOf" srcId="{A0DB808F-2262-4801-A205-B44D3F7B8EF4}" destId="{3A930AB5-02FB-4735-A514-653E19FF2B01}" srcOrd="26" destOrd="0" presId="urn:microsoft.com/office/officeart/2005/8/layout/pList1"/>
    <dgm:cxn modelId="{1DC221A3-0F10-4D62-8B76-F2B417A19CB5}" type="presParOf" srcId="{3A930AB5-02FB-4735-A514-653E19FF2B01}" destId="{552EAFDC-FBB5-4322-B53B-0EC6C1168423}" srcOrd="0" destOrd="0" presId="urn:microsoft.com/office/officeart/2005/8/layout/pList1"/>
    <dgm:cxn modelId="{01AFDD43-9602-4E7E-A697-8847D6BF541F}" type="presParOf" srcId="{3A930AB5-02FB-4735-A514-653E19FF2B01}" destId="{F9F0B5E9-8D96-4090-8A5A-E4B4F365E0DD}" srcOrd="1" destOrd="0" presId="urn:microsoft.com/office/officeart/2005/8/layout/pList1"/>
    <dgm:cxn modelId="{72E85501-CBAE-46D4-A808-A73CBBDE7204}" type="presParOf" srcId="{A0DB808F-2262-4801-A205-B44D3F7B8EF4}" destId="{EE27AF3C-FBD8-41A2-B4F7-784F855B78BB}" srcOrd="27" destOrd="0" presId="urn:microsoft.com/office/officeart/2005/8/layout/pList1"/>
    <dgm:cxn modelId="{E0D1F554-F7FC-4078-8C5B-DA3F76104CB8}" type="presParOf" srcId="{A0DB808F-2262-4801-A205-B44D3F7B8EF4}" destId="{C6F19C80-6B03-49C4-902E-CBCB29DB4433}" srcOrd="28" destOrd="0" presId="urn:microsoft.com/office/officeart/2005/8/layout/pList1"/>
    <dgm:cxn modelId="{254691B7-2E85-4330-86E7-BB6A4EF173B5}" type="presParOf" srcId="{C6F19C80-6B03-49C4-902E-CBCB29DB4433}" destId="{5425B5C1-7A04-4BEC-93A4-B156754D721E}" srcOrd="0" destOrd="0" presId="urn:microsoft.com/office/officeart/2005/8/layout/pList1"/>
    <dgm:cxn modelId="{8D208B94-9B98-462F-AE1C-58B9F4E7628D}" type="presParOf" srcId="{C6F19C80-6B03-49C4-902E-CBCB29DB4433}" destId="{A9246016-9F25-45C6-AC62-705105DCF067}" srcOrd="1" destOrd="0" presId="urn:microsoft.com/office/officeart/2005/8/layout/pList1"/>
    <dgm:cxn modelId="{B4AC90DF-C345-42CC-BB7B-F7C03B21C84C}" type="presParOf" srcId="{A0DB808F-2262-4801-A205-B44D3F7B8EF4}" destId="{BFB6A4C6-E804-46DC-8A84-89EAA2889F13}" srcOrd="29" destOrd="0" presId="urn:microsoft.com/office/officeart/2005/8/layout/pList1"/>
    <dgm:cxn modelId="{DB2A26E0-7116-4EDF-BCF4-A09AD8922AA8}" type="presParOf" srcId="{A0DB808F-2262-4801-A205-B44D3F7B8EF4}" destId="{3D268A6A-E2F5-4BBD-A6B0-81682FF31B9F}" srcOrd="30" destOrd="0" presId="urn:microsoft.com/office/officeart/2005/8/layout/pList1"/>
    <dgm:cxn modelId="{053F7B34-29D1-4CFA-9DBA-672DD3C98CCC}" type="presParOf" srcId="{3D268A6A-E2F5-4BBD-A6B0-81682FF31B9F}" destId="{CFD0B3FF-E2D4-4E80-9B2E-4379DF6C4824}" srcOrd="0" destOrd="0" presId="urn:microsoft.com/office/officeart/2005/8/layout/pList1"/>
    <dgm:cxn modelId="{0AFD23B0-E49A-4B48-B008-4AE5EF8209D2}" type="presParOf" srcId="{3D268A6A-E2F5-4BBD-A6B0-81682FF31B9F}" destId="{40C2BD3C-C559-4332-A081-CF2912DF5F96}" srcOrd="1" destOrd="0" presId="urn:microsoft.com/office/officeart/2005/8/layout/pList1"/>
    <dgm:cxn modelId="{9958C271-8A2B-4A91-BA84-801662C7DBFA}" type="presParOf" srcId="{A0DB808F-2262-4801-A205-B44D3F7B8EF4}" destId="{250A81B0-FE2D-4AC9-B5DD-02F3CBE72C1D}" srcOrd="31" destOrd="0" presId="urn:microsoft.com/office/officeart/2005/8/layout/pList1"/>
    <dgm:cxn modelId="{74A70B0F-D0CC-4DFA-B7A3-2E7F0D262461}" type="presParOf" srcId="{A0DB808F-2262-4801-A205-B44D3F7B8EF4}" destId="{98689A48-1AAE-4775-BCEB-4255EE1C3964}" srcOrd="32" destOrd="0" presId="urn:microsoft.com/office/officeart/2005/8/layout/pList1"/>
    <dgm:cxn modelId="{BC2CCA3D-93D2-43B4-965C-5498211DE3D2}" type="presParOf" srcId="{98689A48-1AAE-4775-BCEB-4255EE1C3964}" destId="{E0DCA98C-2C7E-4063-B434-C77F9DD2D75F}" srcOrd="0" destOrd="0" presId="urn:microsoft.com/office/officeart/2005/8/layout/pList1"/>
    <dgm:cxn modelId="{3AA4F967-1B23-4CC4-B258-8F6D08167AD0}" type="presParOf" srcId="{98689A48-1AAE-4775-BCEB-4255EE1C3964}" destId="{0CD97C9E-46FD-41DE-BE21-6A12871A2D7C}" srcOrd="1" destOrd="0" presId="urn:microsoft.com/office/officeart/2005/8/layout/pList1"/>
    <dgm:cxn modelId="{F7189867-EF8A-46E0-9870-92D0544C4E77}" type="presParOf" srcId="{A0DB808F-2262-4801-A205-B44D3F7B8EF4}" destId="{87482228-D940-48B9-A6C6-8977CDD55CB5}" srcOrd="33" destOrd="0" presId="urn:microsoft.com/office/officeart/2005/8/layout/pList1"/>
    <dgm:cxn modelId="{6B181CCC-FA24-47E9-9318-4E1EA2D0A7D7}" type="presParOf" srcId="{A0DB808F-2262-4801-A205-B44D3F7B8EF4}" destId="{6D4A6736-8C2C-4452-ADDE-8BA77F69DCA8}" srcOrd="34" destOrd="0" presId="urn:microsoft.com/office/officeart/2005/8/layout/pList1"/>
    <dgm:cxn modelId="{EB5F3D6F-8228-4F5E-81CF-2427491ADD4C}" type="presParOf" srcId="{6D4A6736-8C2C-4452-ADDE-8BA77F69DCA8}" destId="{B9CE88EF-137C-48E3-AA90-93D716FE8B90}" srcOrd="0" destOrd="0" presId="urn:microsoft.com/office/officeart/2005/8/layout/pList1"/>
    <dgm:cxn modelId="{9C053DB6-C72D-435D-8BCF-F9F231C6E1B5}" type="presParOf" srcId="{6D4A6736-8C2C-4452-ADDE-8BA77F69DCA8}" destId="{D3C1955D-B831-4725-9016-7025638141B3}" srcOrd="1" destOrd="0" presId="urn:microsoft.com/office/officeart/2005/8/layout/pList1"/>
    <dgm:cxn modelId="{2F396805-3BC9-4240-BB97-9E0E6BCCE586}" type="presParOf" srcId="{A0DB808F-2262-4801-A205-B44D3F7B8EF4}" destId="{4D9904FB-EE2D-4466-BF95-6EC1BC821B03}" srcOrd="35" destOrd="0" presId="urn:microsoft.com/office/officeart/2005/8/layout/pList1"/>
    <dgm:cxn modelId="{FD0D00FE-3317-44EF-BD71-0118B42E14ED}" type="presParOf" srcId="{A0DB808F-2262-4801-A205-B44D3F7B8EF4}" destId="{4200BE71-F23F-4B36-B100-8694685228FF}" srcOrd="36" destOrd="0" presId="urn:microsoft.com/office/officeart/2005/8/layout/pList1"/>
    <dgm:cxn modelId="{82DD5681-0CCC-4EC9-9D70-EEF8A8E9D451}" type="presParOf" srcId="{4200BE71-F23F-4B36-B100-8694685228FF}" destId="{6722B0D2-1316-4647-A213-FF77265076EA}" srcOrd="0" destOrd="0" presId="urn:microsoft.com/office/officeart/2005/8/layout/pList1"/>
    <dgm:cxn modelId="{9624C49B-8D36-41CC-95F0-30AD31D951E1}" type="presParOf" srcId="{4200BE71-F23F-4B36-B100-8694685228FF}" destId="{FC4526D0-9ED6-44BE-A480-88A0A73A6B71}" srcOrd="1" destOrd="0" presId="urn:microsoft.com/office/officeart/2005/8/layout/pList1"/>
    <dgm:cxn modelId="{2CECDF63-BF85-4340-929B-86AB9B52E3AF}" type="presParOf" srcId="{A0DB808F-2262-4801-A205-B44D3F7B8EF4}" destId="{953C9837-99FB-48DF-8BF5-870B79E8223B}" srcOrd="37" destOrd="0" presId="urn:microsoft.com/office/officeart/2005/8/layout/pList1"/>
    <dgm:cxn modelId="{A840E874-0B53-4F3E-B1F1-4AB9D2F793CE}" type="presParOf" srcId="{A0DB808F-2262-4801-A205-B44D3F7B8EF4}" destId="{7B41354F-01B5-4348-9C13-18CBEE5B7C69}" srcOrd="38" destOrd="0" presId="urn:microsoft.com/office/officeart/2005/8/layout/pList1"/>
    <dgm:cxn modelId="{E6DB44F3-B70A-4C0F-B326-8743EDF1635C}" type="presParOf" srcId="{7B41354F-01B5-4348-9C13-18CBEE5B7C69}" destId="{E8C31B2C-AE8F-4351-8456-D8F8B1CA09EE}" srcOrd="0" destOrd="0" presId="urn:microsoft.com/office/officeart/2005/8/layout/pList1"/>
    <dgm:cxn modelId="{B13152A5-D960-4CB2-911E-ECFC1DC95B07}" type="presParOf" srcId="{7B41354F-01B5-4348-9C13-18CBEE5B7C69}" destId="{CFDB1BA8-384E-49ED-A0B3-ABD8764BB110}" srcOrd="1" destOrd="0" presId="urn:microsoft.com/office/officeart/2005/8/layout/pList1"/>
    <dgm:cxn modelId="{1CF31ECD-1478-4387-9359-70A400FB9ACC}" type="presParOf" srcId="{A0DB808F-2262-4801-A205-B44D3F7B8EF4}" destId="{26D17C2B-D95B-4DD4-92DF-22EEB8377B70}" srcOrd="39" destOrd="0" presId="urn:microsoft.com/office/officeart/2005/8/layout/pList1"/>
    <dgm:cxn modelId="{7AE95F77-2E25-4272-8771-9659D3E82B2E}" type="presParOf" srcId="{A0DB808F-2262-4801-A205-B44D3F7B8EF4}" destId="{0731FC9F-F296-4182-9E7D-8F7F6E99483A}" srcOrd="40" destOrd="0" presId="urn:microsoft.com/office/officeart/2005/8/layout/pList1"/>
    <dgm:cxn modelId="{13455121-4966-4D6D-BBB6-2F0D81E18FCE}" type="presParOf" srcId="{0731FC9F-F296-4182-9E7D-8F7F6E99483A}" destId="{D8ED9DF4-A977-4AC4-9C06-346A00A98DA0}" srcOrd="0" destOrd="0" presId="urn:microsoft.com/office/officeart/2005/8/layout/pList1"/>
    <dgm:cxn modelId="{0E1AAF57-FB1B-41D1-BB44-861EF4F06D62}" type="presParOf" srcId="{0731FC9F-F296-4182-9E7D-8F7F6E99483A}" destId="{DCF7E02F-B95F-4884-B6AB-A7ACF08A64AD}" srcOrd="1" destOrd="0" presId="urn:microsoft.com/office/officeart/2005/8/layout/pList1"/>
    <dgm:cxn modelId="{75A1432B-E347-41CE-A9CA-7C3C436DAC02}" type="presParOf" srcId="{A0DB808F-2262-4801-A205-B44D3F7B8EF4}" destId="{31F9C68A-4E02-4859-B138-E4D5FA5DD867}" srcOrd="41" destOrd="0" presId="urn:microsoft.com/office/officeart/2005/8/layout/pList1"/>
    <dgm:cxn modelId="{8C109665-545B-445C-A0FF-267949D834D3}" type="presParOf" srcId="{A0DB808F-2262-4801-A205-B44D3F7B8EF4}" destId="{48CCD7F7-75DA-4D74-84EC-2B0124F3BFCA}" srcOrd="42" destOrd="0" presId="urn:microsoft.com/office/officeart/2005/8/layout/pList1"/>
    <dgm:cxn modelId="{7FA113E8-5EC0-4AD1-B6BA-E320457B62EB}" type="presParOf" srcId="{48CCD7F7-75DA-4D74-84EC-2B0124F3BFCA}" destId="{7483029C-7F6C-4081-8B5A-4CBE83D07EE3}" srcOrd="0" destOrd="0" presId="urn:microsoft.com/office/officeart/2005/8/layout/pList1"/>
    <dgm:cxn modelId="{AAA96C72-4BDC-4AF8-9CA6-FA3B1DCB8F0F}" type="presParOf" srcId="{48CCD7F7-75DA-4D74-84EC-2B0124F3BFCA}" destId="{1CC8AC55-B089-408E-B16D-A20B342F621A}" srcOrd="1" destOrd="0" presId="urn:microsoft.com/office/officeart/2005/8/layout/pList1"/>
    <dgm:cxn modelId="{F9B69533-5AA2-4723-AEDB-DDA354A39A69}" type="presParOf" srcId="{A0DB808F-2262-4801-A205-B44D3F7B8EF4}" destId="{FDD4CB84-11D1-4F4B-8651-381BF738E641}" srcOrd="43" destOrd="0" presId="urn:microsoft.com/office/officeart/2005/8/layout/pList1"/>
    <dgm:cxn modelId="{4CC66113-B98D-4609-8A47-EA2D067C0318}" type="presParOf" srcId="{A0DB808F-2262-4801-A205-B44D3F7B8EF4}" destId="{84636B91-75DE-47D1-8489-140318755059}" srcOrd="44" destOrd="0" presId="urn:microsoft.com/office/officeart/2005/8/layout/pList1"/>
    <dgm:cxn modelId="{0F7BC122-16B7-4638-84DD-947FD79AAFD7}" type="presParOf" srcId="{84636B91-75DE-47D1-8489-140318755059}" destId="{601D0F31-A0F3-490E-934C-565B60D3981A}" srcOrd="0" destOrd="0" presId="urn:microsoft.com/office/officeart/2005/8/layout/pList1"/>
    <dgm:cxn modelId="{F7C04CD9-CC66-4392-8C64-7648136AEDF3}" type="presParOf" srcId="{84636B91-75DE-47D1-8489-140318755059}" destId="{0C0D5A61-EE5B-44D4-8632-2D1551DE04F3}" srcOrd="1" destOrd="0" presId="urn:microsoft.com/office/officeart/2005/8/layout/pList1"/>
    <dgm:cxn modelId="{E5E93DAC-4897-4380-9E6B-370526D8E341}" type="presParOf" srcId="{A0DB808F-2262-4801-A205-B44D3F7B8EF4}" destId="{C4EA8BB0-2DBF-45DB-8F0F-8D2FC65536FF}" srcOrd="45" destOrd="0" presId="urn:microsoft.com/office/officeart/2005/8/layout/pList1"/>
    <dgm:cxn modelId="{D4064553-6FBA-428F-B704-25D7541C252E}" type="presParOf" srcId="{A0DB808F-2262-4801-A205-B44D3F7B8EF4}" destId="{0D35307B-D753-4111-954C-EFDF21DDD103}" srcOrd="46" destOrd="0" presId="urn:microsoft.com/office/officeart/2005/8/layout/pList1"/>
    <dgm:cxn modelId="{3DD8681C-8DAF-4677-99C3-B88FBE3398CA}" type="presParOf" srcId="{0D35307B-D753-4111-954C-EFDF21DDD103}" destId="{95EE2F75-DCBA-44E4-BD5E-FCAE6201FC67}" srcOrd="0" destOrd="0" presId="urn:microsoft.com/office/officeart/2005/8/layout/pList1"/>
    <dgm:cxn modelId="{F9EC0125-7874-408B-A099-35926E5FE597}" type="presParOf" srcId="{0D35307B-D753-4111-954C-EFDF21DDD103}" destId="{6356CE9E-CAE5-4BFA-94C2-AFFE6CBFBE22}" srcOrd="1" destOrd="0" presId="urn:microsoft.com/office/officeart/2005/8/layout/pList1"/>
    <dgm:cxn modelId="{BD77A828-8A42-4630-AA35-FFAB99F4B335}" type="presParOf" srcId="{A0DB808F-2262-4801-A205-B44D3F7B8EF4}" destId="{A4611471-4236-42C8-9B82-774920B86C02}" srcOrd="47" destOrd="0" presId="urn:microsoft.com/office/officeart/2005/8/layout/pList1"/>
    <dgm:cxn modelId="{5A8B6FB7-5B6C-4195-A842-42D65216F586}" type="presParOf" srcId="{A0DB808F-2262-4801-A205-B44D3F7B8EF4}" destId="{EE65AE06-52FF-4C37-9CCB-9623DAE7935F}" srcOrd="48" destOrd="0" presId="urn:microsoft.com/office/officeart/2005/8/layout/pList1"/>
    <dgm:cxn modelId="{6712C9F2-F5F9-4002-AF7F-BA0E3A192497}" type="presParOf" srcId="{EE65AE06-52FF-4C37-9CCB-9623DAE7935F}" destId="{8CEC1CE2-9410-4E61-94B0-11DCC79A731F}" srcOrd="0" destOrd="0" presId="urn:microsoft.com/office/officeart/2005/8/layout/pList1"/>
    <dgm:cxn modelId="{3A65A6E6-A2F3-4F5D-B53A-CD84EE1FCF60}" type="presParOf" srcId="{EE65AE06-52FF-4C37-9CCB-9623DAE7935F}" destId="{1098DE6C-1C5B-4AE3-BD3B-508C9672EE4E}" srcOrd="1" destOrd="0" presId="urn:microsoft.com/office/officeart/2005/8/layout/pList1"/>
    <dgm:cxn modelId="{F36B588C-53D4-4362-9B37-F293F62F22D0}" type="presParOf" srcId="{A0DB808F-2262-4801-A205-B44D3F7B8EF4}" destId="{C5EE84BC-A7A3-4BBB-A7CB-882BE6A790B3}" srcOrd="49" destOrd="0" presId="urn:microsoft.com/office/officeart/2005/8/layout/pList1"/>
    <dgm:cxn modelId="{A72F17DF-5E22-444F-8FC7-CD8C674D9C59}" type="presParOf" srcId="{A0DB808F-2262-4801-A205-B44D3F7B8EF4}" destId="{3B6F6771-81D1-4CEF-AAD7-5A88EA83FBA7}" srcOrd="50" destOrd="0" presId="urn:microsoft.com/office/officeart/2005/8/layout/pList1"/>
    <dgm:cxn modelId="{BF1659C2-D021-48B4-AA73-589B45767009}" type="presParOf" srcId="{3B6F6771-81D1-4CEF-AAD7-5A88EA83FBA7}" destId="{5F59FB11-B784-4631-8F78-04E798831FFB}" srcOrd="0" destOrd="0" presId="urn:microsoft.com/office/officeart/2005/8/layout/pList1"/>
    <dgm:cxn modelId="{0BD073BC-329D-410A-A5A5-7A271DB28761}" type="presParOf" srcId="{3B6F6771-81D1-4CEF-AAD7-5A88EA83FBA7}" destId="{745447FA-DDF8-413D-8C4F-E46C5C745B93}" srcOrd="1" destOrd="0" presId="urn:microsoft.com/office/officeart/2005/8/layout/pList1"/>
    <dgm:cxn modelId="{14A54D04-D681-46A9-9A13-E981B8C25EE1}" type="presParOf" srcId="{A0DB808F-2262-4801-A205-B44D3F7B8EF4}" destId="{CC4F6361-B1D2-40E9-882E-4433165D434D}" srcOrd="51" destOrd="0" presId="urn:microsoft.com/office/officeart/2005/8/layout/pList1"/>
    <dgm:cxn modelId="{EBD7DF3C-6B2E-4E3B-BA78-57D3D89228C0}" type="presParOf" srcId="{A0DB808F-2262-4801-A205-B44D3F7B8EF4}" destId="{93187A72-7185-43D8-BEEC-D85BF673C6FD}" srcOrd="52" destOrd="0" presId="urn:microsoft.com/office/officeart/2005/8/layout/pList1"/>
    <dgm:cxn modelId="{9A9713F5-97A9-4AA9-91CD-078E9AB93D6B}" type="presParOf" srcId="{93187A72-7185-43D8-BEEC-D85BF673C6FD}" destId="{0C74CA0D-D537-437C-89FC-7C2938440734}" srcOrd="0" destOrd="0" presId="urn:microsoft.com/office/officeart/2005/8/layout/pList1"/>
    <dgm:cxn modelId="{0FD1CDBC-4F43-47E7-B3B0-94F851159817}" type="presParOf" srcId="{93187A72-7185-43D8-BEEC-D85BF673C6FD}" destId="{4BF7A4EF-6C16-48BB-9599-8357FC857865}" srcOrd="1" destOrd="0" presId="urn:microsoft.com/office/officeart/2005/8/layout/pList1"/>
    <dgm:cxn modelId="{B4FF674D-46A5-4C1B-96BB-7546A3FA4555}" type="presParOf" srcId="{A0DB808F-2262-4801-A205-B44D3F7B8EF4}" destId="{7F236968-DE50-46C4-83A4-4799D4CACF6D}" srcOrd="53" destOrd="0" presId="urn:microsoft.com/office/officeart/2005/8/layout/pList1"/>
    <dgm:cxn modelId="{89CB8293-CE1F-4C57-BCD2-115674FF2E6C}" type="presParOf" srcId="{A0DB808F-2262-4801-A205-B44D3F7B8EF4}" destId="{94AB165F-9754-462D-A298-F196996E2D08}" srcOrd="54" destOrd="0" presId="urn:microsoft.com/office/officeart/2005/8/layout/pList1"/>
    <dgm:cxn modelId="{DDF8F70D-8898-421D-9216-87A8E88758AB}" type="presParOf" srcId="{94AB165F-9754-462D-A298-F196996E2D08}" destId="{E5196790-0D42-4CCF-BB77-0BFA47561A43}" srcOrd="0" destOrd="0" presId="urn:microsoft.com/office/officeart/2005/8/layout/pList1"/>
    <dgm:cxn modelId="{BE84590F-F92E-4254-AEC9-C887D54CD5A3}" type="presParOf" srcId="{94AB165F-9754-462D-A298-F196996E2D08}" destId="{EEFE6377-B5FF-43D8-8649-63EEA657F0F6}" srcOrd="1" destOrd="0" presId="urn:microsoft.com/office/officeart/2005/8/layout/pList1"/>
    <dgm:cxn modelId="{3D1A8AD4-BE9D-4A65-A9BD-C1B0F5D33CF3}" type="presParOf" srcId="{A0DB808F-2262-4801-A205-B44D3F7B8EF4}" destId="{7A1A5BEA-5377-4475-A5FB-5C0BF476CBE6}" srcOrd="55" destOrd="0" presId="urn:microsoft.com/office/officeart/2005/8/layout/pList1"/>
    <dgm:cxn modelId="{B50FA050-F3F9-4958-BE89-7E5676689312}" type="presParOf" srcId="{A0DB808F-2262-4801-A205-B44D3F7B8EF4}" destId="{CDB57A5E-4AE7-45C5-A749-793D2626C0B4}" srcOrd="56" destOrd="0" presId="urn:microsoft.com/office/officeart/2005/8/layout/pList1"/>
    <dgm:cxn modelId="{06BEACD4-7FB5-4301-AF7B-337D164778FD}" type="presParOf" srcId="{CDB57A5E-4AE7-45C5-A749-793D2626C0B4}" destId="{32D8FE48-2879-4F67-88C7-3670CFCEE883}" srcOrd="0" destOrd="0" presId="urn:microsoft.com/office/officeart/2005/8/layout/pList1"/>
    <dgm:cxn modelId="{BBCAABB7-3A1B-4C47-9E2D-4DFE2EBA5960}" type="presParOf" srcId="{CDB57A5E-4AE7-45C5-A749-793D2626C0B4}" destId="{D6BB2C55-8962-4088-8C77-0E5A08E9FDAC}" srcOrd="1" destOrd="0" presId="urn:microsoft.com/office/officeart/2005/8/layout/pList1"/>
    <dgm:cxn modelId="{2F4E9B6D-C1EF-4E1D-8D81-1310390C3C8B}" type="presParOf" srcId="{A0DB808F-2262-4801-A205-B44D3F7B8EF4}" destId="{DB9836B6-AB34-47F9-9263-0F9149EA61E2}" srcOrd="57" destOrd="0" presId="urn:microsoft.com/office/officeart/2005/8/layout/pList1"/>
    <dgm:cxn modelId="{0917802E-A7A8-4F9B-B8B7-5F264C1DBE23}" type="presParOf" srcId="{A0DB808F-2262-4801-A205-B44D3F7B8EF4}" destId="{08FE96BA-3907-4845-805C-BE5FD1A4DAEA}" srcOrd="58" destOrd="0" presId="urn:microsoft.com/office/officeart/2005/8/layout/pList1"/>
    <dgm:cxn modelId="{CE3F87A8-1797-49F2-B5E6-EDDC9AA6DD75}" type="presParOf" srcId="{08FE96BA-3907-4845-805C-BE5FD1A4DAEA}" destId="{CD07C42C-B40E-4E72-B511-4A4546FB14F2}" srcOrd="0" destOrd="0" presId="urn:microsoft.com/office/officeart/2005/8/layout/pList1"/>
    <dgm:cxn modelId="{FE6858AD-EB9A-4518-AE99-B3E75F186E89}" type="presParOf" srcId="{08FE96BA-3907-4845-805C-BE5FD1A4DAEA}" destId="{D9CF3563-B6F9-4883-ADE8-C6EF7A0C47C9}" srcOrd="1" destOrd="0" presId="urn:microsoft.com/office/officeart/2005/8/layout/pList1"/>
    <dgm:cxn modelId="{931357EA-C57B-4507-ACA6-F8033D968AE9}" type="presParOf" srcId="{A0DB808F-2262-4801-A205-B44D3F7B8EF4}" destId="{64DBD6A8-83D2-4A28-B10E-5480FE6BF009}" srcOrd="59" destOrd="0" presId="urn:microsoft.com/office/officeart/2005/8/layout/pList1"/>
    <dgm:cxn modelId="{47E7912D-4ACA-4217-B752-B3D69B01DAF8}" type="presParOf" srcId="{A0DB808F-2262-4801-A205-B44D3F7B8EF4}" destId="{93E769F2-62AF-4176-892E-2DF4C7D757BD}" srcOrd="60" destOrd="0" presId="urn:microsoft.com/office/officeart/2005/8/layout/pList1"/>
    <dgm:cxn modelId="{5A4E36CD-36F4-48E7-B573-5695030946D0}" type="presParOf" srcId="{93E769F2-62AF-4176-892E-2DF4C7D757BD}" destId="{670BB34C-842B-4447-9946-BA575106CCD3}" srcOrd="0" destOrd="0" presId="urn:microsoft.com/office/officeart/2005/8/layout/pList1"/>
    <dgm:cxn modelId="{7B09F626-DC68-42FC-B4FA-9B8BF71D96F4}" type="presParOf" srcId="{93E769F2-62AF-4176-892E-2DF4C7D757BD}" destId="{A89355D3-1B60-4131-9930-637BEE4B55FB}" srcOrd="1" destOrd="0" presId="urn:microsoft.com/office/officeart/2005/8/layout/pList1"/>
    <dgm:cxn modelId="{75D27FF1-BAA4-4BBB-A84F-6095DF833530}" type="presParOf" srcId="{A0DB808F-2262-4801-A205-B44D3F7B8EF4}" destId="{3CE8790F-DC57-4C29-AAF5-B87411921FF3}" srcOrd="61" destOrd="0" presId="urn:microsoft.com/office/officeart/2005/8/layout/pList1"/>
    <dgm:cxn modelId="{8239D70C-8D47-4290-9834-257A4842B85B}" type="presParOf" srcId="{A0DB808F-2262-4801-A205-B44D3F7B8EF4}" destId="{CDADC4A2-5D89-40F2-BFB4-80D59B25CDBF}" srcOrd="62" destOrd="0" presId="urn:microsoft.com/office/officeart/2005/8/layout/pList1"/>
    <dgm:cxn modelId="{18BA1280-5F83-42D7-960C-2596676D60EB}" type="presParOf" srcId="{CDADC4A2-5D89-40F2-BFB4-80D59B25CDBF}" destId="{9ABCCC3E-01BD-4B55-A233-C364675BB6CB}" srcOrd="0" destOrd="0" presId="urn:microsoft.com/office/officeart/2005/8/layout/pList1"/>
    <dgm:cxn modelId="{BBE961A6-E094-4E8F-9A0C-AFACEB7F8166}" type="presParOf" srcId="{CDADC4A2-5D89-40F2-BFB4-80D59B25CDBF}" destId="{4EBD5929-C95E-44DC-9512-17FACE7AC3B1}" srcOrd="1" destOrd="0" presId="urn:microsoft.com/office/officeart/2005/8/layout/pList1"/>
    <dgm:cxn modelId="{13B96EE2-D26B-4FB4-8D2D-C79AC7338EB0}" type="presParOf" srcId="{A0DB808F-2262-4801-A205-B44D3F7B8EF4}" destId="{A8EE4833-0E05-4715-9E6F-FE4E7783CCEB}" srcOrd="63" destOrd="0" presId="urn:microsoft.com/office/officeart/2005/8/layout/pList1"/>
    <dgm:cxn modelId="{72FE6F28-290C-40C1-A089-2AEE53FE525A}" type="presParOf" srcId="{A0DB808F-2262-4801-A205-B44D3F7B8EF4}" destId="{9204145F-F40B-4DC2-A7CA-441178E8551F}" srcOrd="64" destOrd="0" presId="urn:microsoft.com/office/officeart/2005/8/layout/pList1"/>
    <dgm:cxn modelId="{E4B770A3-B226-4B79-A3F1-D5617C660967}" type="presParOf" srcId="{9204145F-F40B-4DC2-A7CA-441178E8551F}" destId="{4F82A2EE-BDF7-4F91-94B9-D53DEE0677BE}" srcOrd="0" destOrd="0" presId="urn:microsoft.com/office/officeart/2005/8/layout/pList1"/>
    <dgm:cxn modelId="{F601E8F1-2A08-4ED3-AC30-6E9FFB5B7C21}" type="presParOf" srcId="{9204145F-F40B-4DC2-A7CA-441178E8551F}" destId="{261355B8-3B92-44DC-A1F9-80FDA5147593}" srcOrd="1" destOrd="0" presId="urn:microsoft.com/office/officeart/2005/8/layout/pList1"/>
    <dgm:cxn modelId="{30335C4F-CCB7-4E1F-8092-428935F57CA3}" type="presParOf" srcId="{A0DB808F-2262-4801-A205-B44D3F7B8EF4}" destId="{220BD98B-7DA8-4DC6-B849-4CA32107C123}" srcOrd="65" destOrd="0" presId="urn:microsoft.com/office/officeart/2005/8/layout/pList1"/>
    <dgm:cxn modelId="{5E12A877-7A86-4A72-A9DF-6AC5591ACC94}" type="presParOf" srcId="{A0DB808F-2262-4801-A205-B44D3F7B8EF4}" destId="{E3CE292F-38DA-4505-9AFD-1FD3AABB7503}" srcOrd="66" destOrd="0" presId="urn:microsoft.com/office/officeart/2005/8/layout/pList1"/>
    <dgm:cxn modelId="{F7D9E2D1-7102-4F8B-A0D4-F86D3DB6CAAB}" type="presParOf" srcId="{E3CE292F-38DA-4505-9AFD-1FD3AABB7503}" destId="{EF72AD34-8B4F-4F87-9533-D6C368DAD3EB}" srcOrd="0" destOrd="0" presId="urn:microsoft.com/office/officeart/2005/8/layout/pList1"/>
    <dgm:cxn modelId="{FF0DB8E7-5EDD-4B4A-952D-03129AD4A87C}" type="presParOf" srcId="{E3CE292F-38DA-4505-9AFD-1FD3AABB7503}" destId="{171DC6F9-2173-4A67-9FB1-FFF2418BFBD3}" srcOrd="1" destOrd="0" presId="urn:microsoft.com/office/officeart/2005/8/layout/pList1"/>
    <dgm:cxn modelId="{3DB98339-C382-41F2-AF09-FE917B3DEEAC}" type="presParOf" srcId="{A0DB808F-2262-4801-A205-B44D3F7B8EF4}" destId="{6A324FAE-24FD-4FEC-AAD9-F33E847BC815}" srcOrd="67" destOrd="0" presId="urn:microsoft.com/office/officeart/2005/8/layout/pList1"/>
    <dgm:cxn modelId="{75179964-5452-4B16-814D-1FACC87387CA}" type="presParOf" srcId="{A0DB808F-2262-4801-A205-B44D3F7B8EF4}" destId="{AECCC466-8E6C-419B-86DF-C1AC8D7D634D}" srcOrd="68" destOrd="0" presId="urn:microsoft.com/office/officeart/2005/8/layout/pList1"/>
    <dgm:cxn modelId="{F4908258-9FAF-4369-9AEB-F8E24B55A675}" type="presParOf" srcId="{AECCC466-8E6C-419B-86DF-C1AC8D7D634D}" destId="{06405729-F8C3-4D00-A853-DDFF683263C9}" srcOrd="0" destOrd="0" presId="urn:microsoft.com/office/officeart/2005/8/layout/pList1"/>
    <dgm:cxn modelId="{5E67901E-7160-4547-A2E1-3034A2D08BFB}" type="presParOf" srcId="{AECCC466-8E6C-419B-86DF-C1AC8D7D634D}" destId="{46B7C1DE-6D91-4381-9084-406FCEAAC029}" srcOrd="1" destOrd="0" presId="urn:microsoft.com/office/officeart/2005/8/layout/pList1"/>
    <dgm:cxn modelId="{764FF7BE-3EC5-418C-B7C7-76502262BFB3}" type="presParOf" srcId="{A0DB808F-2262-4801-A205-B44D3F7B8EF4}" destId="{207BFF04-DA0B-4FA8-9EB2-57545C60BBC1}" srcOrd="69" destOrd="0" presId="urn:microsoft.com/office/officeart/2005/8/layout/pList1"/>
    <dgm:cxn modelId="{FA516301-8C2A-456F-8B9F-A2838899EF22}" type="presParOf" srcId="{A0DB808F-2262-4801-A205-B44D3F7B8EF4}" destId="{5FD96142-6217-468F-9CE7-36E75C98DE50}" srcOrd="70" destOrd="0" presId="urn:microsoft.com/office/officeart/2005/8/layout/pList1"/>
    <dgm:cxn modelId="{03BD7C70-787C-432E-8128-BBEA00C2F23A}" type="presParOf" srcId="{5FD96142-6217-468F-9CE7-36E75C98DE50}" destId="{FB301E0C-D298-4D74-85DD-269D12F3FC22}" srcOrd="0" destOrd="0" presId="urn:microsoft.com/office/officeart/2005/8/layout/pList1"/>
    <dgm:cxn modelId="{8A38954A-F143-45CF-9730-98840BD89717}" type="presParOf" srcId="{5FD96142-6217-468F-9CE7-36E75C98DE50}" destId="{3896D152-2CA2-4C5E-BFE1-75DD1804870F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56A409-762D-48C4-BBA4-B540E14839F5}">
      <dsp:nvSpPr>
        <dsp:cNvPr id="0" name=""/>
        <dsp:cNvSpPr/>
      </dsp:nvSpPr>
      <dsp:spPr>
        <a:xfrm>
          <a:off x="1794" y="353791"/>
          <a:ext cx="853753" cy="588236"/>
        </a:xfrm>
        <a:prstGeom prst="round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8F2470-2ACF-4ACB-9722-5ACBEC5CC128}">
      <dsp:nvSpPr>
        <dsp:cNvPr id="0" name=""/>
        <dsp:cNvSpPr/>
      </dsp:nvSpPr>
      <dsp:spPr>
        <a:xfrm>
          <a:off x="1794" y="942028"/>
          <a:ext cx="853753" cy="3167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1794" y="942028"/>
        <a:ext cx="853753" cy="316742"/>
      </dsp:txXfrm>
    </dsp:sp>
    <dsp:sp modelId="{23E519FD-B629-4F64-AC89-E18965FC4710}">
      <dsp:nvSpPr>
        <dsp:cNvPr id="0" name=""/>
        <dsp:cNvSpPr/>
      </dsp:nvSpPr>
      <dsp:spPr>
        <a:xfrm>
          <a:off x="940958" y="353791"/>
          <a:ext cx="853753" cy="588236"/>
        </a:xfrm>
        <a:prstGeom prst="round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6E90D3-102F-40E2-9C9B-83869DE3AF69}">
      <dsp:nvSpPr>
        <dsp:cNvPr id="0" name=""/>
        <dsp:cNvSpPr/>
      </dsp:nvSpPr>
      <dsp:spPr>
        <a:xfrm>
          <a:off x="940958" y="942028"/>
          <a:ext cx="853753" cy="3167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940958" y="942028"/>
        <a:ext cx="853753" cy="316742"/>
      </dsp:txXfrm>
    </dsp:sp>
    <dsp:sp modelId="{0631FE6E-2931-4EA7-9909-C28165430F95}">
      <dsp:nvSpPr>
        <dsp:cNvPr id="0" name=""/>
        <dsp:cNvSpPr/>
      </dsp:nvSpPr>
      <dsp:spPr>
        <a:xfrm>
          <a:off x="1880123" y="353791"/>
          <a:ext cx="853753" cy="588236"/>
        </a:xfrm>
        <a:prstGeom prst="round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144DE5-1E35-4477-B280-72D69BB52A58}">
      <dsp:nvSpPr>
        <dsp:cNvPr id="0" name=""/>
        <dsp:cNvSpPr/>
      </dsp:nvSpPr>
      <dsp:spPr>
        <a:xfrm>
          <a:off x="1880123" y="942028"/>
          <a:ext cx="853753" cy="3167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1880123" y="942028"/>
        <a:ext cx="853753" cy="316742"/>
      </dsp:txXfrm>
    </dsp:sp>
    <dsp:sp modelId="{7C4F544C-916A-4DC5-A78A-44B203FB8EEC}">
      <dsp:nvSpPr>
        <dsp:cNvPr id="0" name=""/>
        <dsp:cNvSpPr/>
      </dsp:nvSpPr>
      <dsp:spPr>
        <a:xfrm>
          <a:off x="2819288" y="353791"/>
          <a:ext cx="853753" cy="588236"/>
        </a:xfrm>
        <a:prstGeom prst="round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874976-67EB-4EA2-9ECB-F1BD81CB59A5}">
      <dsp:nvSpPr>
        <dsp:cNvPr id="0" name=""/>
        <dsp:cNvSpPr/>
      </dsp:nvSpPr>
      <dsp:spPr>
        <a:xfrm>
          <a:off x="2819288" y="942028"/>
          <a:ext cx="853753" cy="3167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2819288" y="942028"/>
        <a:ext cx="853753" cy="316742"/>
      </dsp:txXfrm>
    </dsp:sp>
    <dsp:sp modelId="{D3507C84-79F4-4735-B1E5-9690826B151C}">
      <dsp:nvSpPr>
        <dsp:cNvPr id="0" name=""/>
        <dsp:cNvSpPr/>
      </dsp:nvSpPr>
      <dsp:spPr>
        <a:xfrm>
          <a:off x="1794" y="1344146"/>
          <a:ext cx="853753" cy="588236"/>
        </a:xfrm>
        <a:prstGeom prst="round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92A4C7-8729-41DC-A7E3-25E7DF9F95B2}">
      <dsp:nvSpPr>
        <dsp:cNvPr id="0" name=""/>
        <dsp:cNvSpPr/>
      </dsp:nvSpPr>
      <dsp:spPr>
        <a:xfrm>
          <a:off x="1794" y="1932382"/>
          <a:ext cx="853753" cy="3167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1794" y="1932382"/>
        <a:ext cx="853753" cy="316742"/>
      </dsp:txXfrm>
    </dsp:sp>
    <dsp:sp modelId="{2C359066-04E9-4AA9-BF90-18CB043E5B3C}">
      <dsp:nvSpPr>
        <dsp:cNvPr id="0" name=""/>
        <dsp:cNvSpPr/>
      </dsp:nvSpPr>
      <dsp:spPr>
        <a:xfrm>
          <a:off x="940958" y="1344146"/>
          <a:ext cx="853753" cy="588236"/>
        </a:xfrm>
        <a:prstGeom prst="round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703AC7-D25D-4984-803E-25576956C534}">
      <dsp:nvSpPr>
        <dsp:cNvPr id="0" name=""/>
        <dsp:cNvSpPr/>
      </dsp:nvSpPr>
      <dsp:spPr>
        <a:xfrm>
          <a:off x="940958" y="1932382"/>
          <a:ext cx="853753" cy="3167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940958" y="1932382"/>
        <a:ext cx="853753" cy="316742"/>
      </dsp:txXfrm>
    </dsp:sp>
    <dsp:sp modelId="{0D985D02-ED08-40EB-AF58-F2037344438B}">
      <dsp:nvSpPr>
        <dsp:cNvPr id="0" name=""/>
        <dsp:cNvSpPr/>
      </dsp:nvSpPr>
      <dsp:spPr>
        <a:xfrm>
          <a:off x="1880123" y="1344146"/>
          <a:ext cx="853753" cy="588236"/>
        </a:xfrm>
        <a:prstGeom prst="round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E86791-1D2A-4030-9C45-92ACC96D465A}">
      <dsp:nvSpPr>
        <dsp:cNvPr id="0" name=""/>
        <dsp:cNvSpPr/>
      </dsp:nvSpPr>
      <dsp:spPr>
        <a:xfrm>
          <a:off x="1880123" y="1932382"/>
          <a:ext cx="853753" cy="3167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1880123" y="1932382"/>
        <a:ext cx="853753" cy="316742"/>
      </dsp:txXfrm>
    </dsp:sp>
    <dsp:sp modelId="{F58B8588-13FB-4CBB-A6B1-2C5A55478882}">
      <dsp:nvSpPr>
        <dsp:cNvPr id="0" name=""/>
        <dsp:cNvSpPr/>
      </dsp:nvSpPr>
      <dsp:spPr>
        <a:xfrm>
          <a:off x="2819288" y="1344146"/>
          <a:ext cx="853753" cy="588236"/>
        </a:xfrm>
        <a:prstGeom prst="roundRect">
          <a:avLst/>
        </a:prstGeom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A42085-87A7-4CEB-B9EA-DB6B2CADEDE9}">
      <dsp:nvSpPr>
        <dsp:cNvPr id="0" name=""/>
        <dsp:cNvSpPr/>
      </dsp:nvSpPr>
      <dsp:spPr>
        <a:xfrm>
          <a:off x="2819288" y="1932382"/>
          <a:ext cx="853753" cy="3167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2819288" y="1932382"/>
        <a:ext cx="853753" cy="316742"/>
      </dsp:txXfrm>
    </dsp:sp>
    <dsp:sp modelId="{2C70AE85-B5D4-4CAA-A86F-6100D1EAF6E9}">
      <dsp:nvSpPr>
        <dsp:cNvPr id="0" name=""/>
        <dsp:cNvSpPr/>
      </dsp:nvSpPr>
      <dsp:spPr>
        <a:xfrm>
          <a:off x="1794" y="2334500"/>
          <a:ext cx="853753" cy="588236"/>
        </a:xfrm>
        <a:prstGeom prst="round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37EE85-E6C0-45BF-B336-B96F095C25B0}">
      <dsp:nvSpPr>
        <dsp:cNvPr id="0" name=""/>
        <dsp:cNvSpPr/>
      </dsp:nvSpPr>
      <dsp:spPr>
        <a:xfrm>
          <a:off x="1794" y="2922736"/>
          <a:ext cx="853753" cy="3167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1794" y="2922736"/>
        <a:ext cx="853753" cy="316742"/>
      </dsp:txXfrm>
    </dsp:sp>
    <dsp:sp modelId="{8ABF1AA3-D7DE-4104-BE56-B7356703499E}">
      <dsp:nvSpPr>
        <dsp:cNvPr id="0" name=""/>
        <dsp:cNvSpPr/>
      </dsp:nvSpPr>
      <dsp:spPr>
        <a:xfrm>
          <a:off x="940958" y="2334500"/>
          <a:ext cx="853753" cy="588236"/>
        </a:xfrm>
        <a:prstGeom prst="roundRect">
          <a:avLst/>
        </a:prstGeom>
        <a:blipFill>
          <a:blip xmlns:r="http://schemas.openxmlformats.org/officeDocument/2006/relationships"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35CECA-9FBE-4357-BAA2-286491B0CC8A}">
      <dsp:nvSpPr>
        <dsp:cNvPr id="0" name=""/>
        <dsp:cNvSpPr/>
      </dsp:nvSpPr>
      <dsp:spPr>
        <a:xfrm>
          <a:off x="940958" y="2922736"/>
          <a:ext cx="853753" cy="3167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940958" y="2922736"/>
        <a:ext cx="853753" cy="316742"/>
      </dsp:txXfrm>
    </dsp:sp>
    <dsp:sp modelId="{417AD808-3AC4-42E4-9CB4-BA402828B916}">
      <dsp:nvSpPr>
        <dsp:cNvPr id="0" name=""/>
        <dsp:cNvSpPr/>
      </dsp:nvSpPr>
      <dsp:spPr>
        <a:xfrm>
          <a:off x="1880123" y="2334500"/>
          <a:ext cx="853753" cy="588236"/>
        </a:xfrm>
        <a:prstGeom prst="round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684659-1FCE-452A-BE4F-EF5EE531E4A9}">
      <dsp:nvSpPr>
        <dsp:cNvPr id="0" name=""/>
        <dsp:cNvSpPr/>
      </dsp:nvSpPr>
      <dsp:spPr>
        <a:xfrm>
          <a:off x="1880123" y="2922736"/>
          <a:ext cx="853753" cy="3167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1880123" y="2922736"/>
        <a:ext cx="853753" cy="316742"/>
      </dsp:txXfrm>
    </dsp:sp>
    <dsp:sp modelId="{38A29A77-7234-4B43-81B8-1A05A9334954}">
      <dsp:nvSpPr>
        <dsp:cNvPr id="0" name=""/>
        <dsp:cNvSpPr/>
      </dsp:nvSpPr>
      <dsp:spPr>
        <a:xfrm>
          <a:off x="2819288" y="2334500"/>
          <a:ext cx="853753" cy="588236"/>
        </a:xfrm>
        <a:prstGeom prst="roundRect">
          <a:avLst/>
        </a:prstGeom>
        <a:blipFill>
          <a:blip xmlns:r="http://schemas.openxmlformats.org/officeDocument/2006/relationships"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265B83-E9F7-4CB4-90CB-27A6EC1C5259}">
      <dsp:nvSpPr>
        <dsp:cNvPr id="0" name=""/>
        <dsp:cNvSpPr/>
      </dsp:nvSpPr>
      <dsp:spPr>
        <a:xfrm>
          <a:off x="2819288" y="2922736"/>
          <a:ext cx="853753" cy="3167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2819288" y="2922736"/>
        <a:ext cx="853753" cy="316742"/>
      </dsp:txXfrm>
    </dsp:sp>
    <dsp:sp modelId="{7CBA60AE-7CC9-4746-82EE-0D50F69050AD}">
      <dsp:nvSpPr>
        <dsp:cNvPr id="0" name=""/>
        <dsp:cNvSpPr/>
      </dsp:nvSpPr>
      <dsp:spPr>
        <a:xfrm>
          <a:off x="1794" y="3324854"/>
          <a:ext cx="853753" cy="588236"/>
        </a:xfrm>
        <a:prstGeom prst="round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B70299-DDB1-42C9-BB93-3938E08D1844}">
      <dsp:nvSpPr>
        <dsp:cNvPr id="0" name=""/>
        <dsp:cNvSpPr/>
      </dsp:nvSpPr>
      <dsp:spPr>
        <a:xfrm>
          <a:off x="1794" y="3913090"/>
          <a:ext cx="853753" cy="3167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1794" y="3913090"/>
        <a:ext cx="853753" cy="316742"/>
      </dsp:txXfrm>
    </dsp:sp>
    <dsp:sp modelId="{C80B41F7-0D3F-4407-B5B9-2C7FCC4F9DCD}">
      <dsp:nvSpPr>
        <dsp:cNvPr id="0" name=""/>
        <dsp:cNvSpPr/>
      </dsp:nvSpPr>
      <dsp:spPr>
        <a:xfrm>
          <a:off x="940958" y="3324854"/>
          <a:ext cx="853753" cy="588236"/>
        </a:xfrm>
        <a:prstGeom prst="roundRect">
          <a:avLst/>
        </a:prstGeom>
        <a:blipFill>
          <a:blip xmlns:r="http://schemas.openxmlformats.org/officeDocument/2006/relationships"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ECEDCE-72D6-4B19-876F-7BDB67C185DB}">
      <dsp:nvSpPr>
        <dsp:cNvPr id="0" name=""/>
        <dsp:cNvSpPr/>
      </dsp:nvSpPr>
      <dsp:spPr>
        <a:xfrm>
          <a:off x="940958" y="3913090"/>
          <a:ext cx="853753" cy="3167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940958" y="3913090"/>
        <a:ext cx="853753" cy="316742"/>
      </dsp:txXfrm>
    </dsp:sp>
    <dsp:sp modelId="{1C633862-9778-498E-BB73-BC3FB188AE4E}">
      <dsp:nvSpPr>
        <dsp:cNvPr id="0" name=""/>
        <dsp:cNvSpPr/>
      </dsp:nvSpPr>
      <dsp:spPr>
        <a:xfrm>
          <a:off x="1880123" y="3324854"/>
          <a:ext cx="853753" cy="588236"/>
        </a:xfrm>
        <a:prstGeom prst="round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859C9C-B080-431D-9E36-4B8606E2C3CF}">
      <dsp:nvSpPr>
        <dsp:cNvPr id="0" name=""/>
        <dsp:cNvSpPr/>
      </dsp:nvSpPr>
      <dsp:spPr>
        <a:xfrm>
          <a:off x="1880123" y="3913090"/>
          <a:ext cx="853753" cy="3167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1880123" y="3913090"/>
        <a:ext cx="853753" cy="316742"/>
      </dsp:txXfrm>
    </dsp:sp>
    <dsp:sp modelId="{38A7975A-B72E-42A3-8040-DE3BDFBF976D}">
      <dsp:nvSpPr>
        <dsp:cNvPr id="0" name=""/>
        <dsp:cNvSpPr/>
      </dsp:nvSpPr>
      <dsp:spPr>
        <a:xfrm>
          <a:off x="2819288" y="3324854"/>
          <a:ext cx="853753" cy="588236"/>
        </a:xfrm>
        <a:prstGeom prst="roundRect">
          <a:avLst/>
        </a:prstGeom>
        <a:blipFill>
          <a:blip xmlns:r="http://schemas.openxmlformats.org/officeDocument/2006/relationships"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2C67D4-1575-4459-9F6F-6C1613141F37}">
      <dsp:nvSpPr>
        <dsp:cNvPr id="0" name=""/>
        <dsp:cNvSpPr/>
      </dsp:nvSpPr>
      <dsp:spPr>
        <a:xfrm>
          <a:off x="2819288" y="3913090"/>
          <a:ext cx="853753" cy="3167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2819288" y="3913090"/>
        <a:ext cx="853753" cy="3167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A277EA-4542-4477-BB9D-A35694CE8305}">
      <dsp:nvSpPr>
        <dsp:cNvPr id="0" name=""/>
        <dsp:cNvSpPr/>
      </dsp:nvSpPr>
      <dsp:spPr>
        <a:xfrm>
          <a:off x="133222" y="1412"/>
          <a:ext cx="732707" cy="504835"/>
        </a:xfrm>
        <a:prstGeom prst="round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BC8C76-1E73-4F40-9C18-887572400854}">
      <dsp:nvSpPr>
        <dsp:cNvPr id="0" name=""/>
        <dsp:cNvSpPr/>
      </dsp:nvSpPr>
      <dsp:spPr>
        <a:xfrm>
          <a:off x="133222" y="506247"/>
          <a:ext cx="732707" cy="27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133222" y="506247"/>
        <a:ext cx="732707" cy="271834"/>
      </dsp:txXfrm>
    </dsp:sp>
    <dsp:sp modelId="{002C08B4-56A0-423B-A9E0-4071891C9CBC}">
      <dsp:nvSpPr>
        <dsp:cNvPr id="0" name=""/>
        <dsp:cNvSpPr/>
      </dsp:nvSpPr>
      <dsp:spPr>
        <a:xfrm>
          <a:off x="939231" y="1412"/>
          <a:ext cx="732707" cy="504835"/>
        </a:xfrm>
        <a:prstGeom prst="round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C76EE7-1B44-4BD5-BF42-E81564CD2C6D}">
      <dsp:nvSpPr>
        <dsp:cNvPr id="0" name=""/>
        <dsp:cNvSpPr/>
      </dsp:nvSpPr>
      <dsp:spPr>
        <a:xfrm>
          <a:off x="939231" y="506247"/>
          <a:ext cx="732707" cy="27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939231" y="506247"/>
        <a:ext cx="732707" cy="271834"/>
      </dsp:txXfrm>
    </dsp:sp>
    <dsp:sp modelId="{6472ACA1-250F-40CC-95BC-ED2C0341BA1B}">
      <dsp:nvSpPr>
        <dsp:cNvPr id="0" name=""/>
        <dsp:cNvSpPr/>
      </dsp:nvSpPr>
      <dsp:spPr>
        <a:xfrm>
          <a:off x="1745241" y="1412"/>
          <a:ext cx="732707" cy="504835"/>
        </a:xfrm>
        <a:prstGeom prst="round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09995B-9588-4DF8-B096-C0B95A861395}">
      <dsp:nvSpPr>
        <dsp:cNvPr id="0" name=""/>
        <dsp:cNvSpPr/>
      </dsp:nvSpPr>
      <dsp:spPr>
        <a:xfrm>
          <a:off x="1745241" y="506247"/>
          <a:ext cx="732707" cy="27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1745241" y="506247"/>
        <a:ext cx="732707" cy="271834"/>
      </dsp:txXfrm>
    </dsp:sp>
    <dsp:sp modelId="{F8DAA79C-166E-4DF6-BA1E-71B0AE29B13F}">
      <dsp:nvSpPr>
        <dsp:cNvPr id="0" name=""/>
        <dsp:cNvSpPr/>
      </dsp:nvSpPr>
      <dsp:spPr>
        <a:xfrm>
          <a:off x="2551250" y="1412"/>
          <a:ext cx="732707" cy="504835"/>
        </a:xfrm>
        <a:prstGeom prst="round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929852-806C-479E-9986-1EFD83623CED}">
      <dsp:nvSpPr>
        <dsp:cNvPr id="0" name=""/>
        <dsp:cNvSpPr/>
      </dsp:nvSpPr>
      <dsp:spPr>
        <a:xfrm>
          <a:off x="2551250" y="506247"/>
          <a:ext cx="732707" cy="27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2551250" y="506247"/>
        <a:ext cx="732707" cy="271834"/>
      </dsp:txXfrm>
    </dsp:sp>
    <dsp:sp modelId="{642FAB43-61DC-4B91-9B9B-A10368DFCEEB}">
      <dsp:nvSpPr>
        <dsp:cNvPr id="0" name=""/>
        <dsp:cNvSpPr/>
      </dsp:nvSpPr>
      <dsp:spPr>
        <a:xfrm>
          <a:off x="3357260" y="1412"/>
          <a:ext cx="732707" cy="504835"/>
        </a:xfrm>
        <a:prstGeom prst="round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177787-7CBE-4073-887A-46AA16486443}">
      <dsp:nvSpPr>
        <dsp:cNvPr id="0" name=""/>
        <dsp:cNvSpPr/>
      </dsp:nvSpPr>
      <dsp:spPr>
        <a:xfrm>
          <a:off x="3357260" y="506247"/>
          <a:ext cx="732707" cy="27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3357260" y="506247"/>
        <a:ext cx="732707" cy="271834"/>
      </dsp:txXfrm>
    </dsp:sp>
    <dsp:sp modelId="{E0CCD910-0727-4EA7-AC98-49F45FBA1F9F}">
      <dsp:nvSpPr>
        <dsp:cNvPr id="0" name=""/>
        <dsp:cNvSpPr/>
      </dsp:nvSpPr>
      <dsp:spPr>
        <a:xfrm>
          <a:off x="4163269" y="1412"/>
          <a:ext cx="732707" cy="504835"/>
        </a:xfrm>
        <a:prstGeom prst="round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350372-D078-4E52-BF09-305C68F19673}">
      <dsp:nvSpPr>
        <dsp:cNvPr id="0" name=""/>
        <dsp:cNvSpPr/>
      </dsp:nvSpPr>
      <dsp:spPr>
        <a:xfrm>
          <a:off x="4163269" y="506247"/>
          <a:ext cx="732707" cy="27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4163269" y="506247"/>
        <a:ext cx="732707" cy="271834"/>
      </dsp:txXfrm>
    </dsp:sp>
    <dsp:sp modelId="{00FE17F0-7D37-4A7A-B0B6-B1D02F3F5120}">
      <dsp:nvSpPr>
        <dsp:cNvPr id="0" name=""/>
        <dsp:cNvSpPr/>
      </dsp:nvSpPr>
      <dsp:spPr>
        <a:xfrm>
          <a:off x="133222" y="851353"/>
          <a:ext cx="732707" cy="504835"/>
        </a:xfrm>
        <a:prstGeom prst="round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77E7FE-7520-4C51-B270-35007870F956}">
      <dsp:nvSpPr>
        <dsp:cNvPr id="0" name=""/>
        <dsp:cNvSpPr/>
      </dsp:nvSpPr>
      <dsp:spPr>
        <a:xfrm>
          <a:off x="133222" y="1356188"/>
          <a:ext cx="732707" cy="27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133222" y="1356188"/>
        <a:ext cx="732707" cy="271834"/>
      </dsp:txXfrm>
    </dsp:sp>
    <dsp:sp modelId="{B2D2F0DD-1B55-42F6-93E7-1FE8202D771D}">
      <dsp:nvSpPr>
        <dsp:cNvPr id="0" name=""/>
        <dsp:cNvSpPr/>
      </dsp:nvSpPr>
      <dsp:spPr>
        <a:xfrm>
          <a:off x="939231" y="851353"/>
          <a:ext cx="732707" cy="504835"/>
        </a:xfrm>
        <a:prstGeom prst="roundRect">
          <a:avLst/>
        </a:prstGeom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D81BE2-4524-40E2-932D-292B38EE7E86}">
      <dsp:nvSpPr>
        <dsp:cNvPr id="0" name=""/>
        <dsp:cNvSpPr/>
      </dsp:nvSpPr>
      <dsp:spPr>
        <a:xfrm>
          <a:off x="939231" y="1356188"/>
          <a:ext cx="732707" cy="27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939231" y="1356188"/>
        <a:ext cx="732707" cy="271834"/>
      </dsp:txXfrm>
    </dsp:sp>
    <dsp:sp modelId="{A4EA689A-714C-4F06-B32C-E39CDCDCC10D}">
      <dsp:nvSpPr>
        <dsp:cNvPr id="0" name=""/>
        <dsp:cNvSpPr/>
      </dsp:nvSpPr>
      <dsp:spPr>
        <a:xfrm>
          <a:off x="1745241" y="851353"/>
          <a:ext cx="732707" cy="504835"/>
        </a:xfrm>
        <a:prstGeom prst="round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E9E8D5-1059-4A7A-8CDA-00A6E5DA4B12}">
      <dsp:nvSpPr>
        <dsp:cNvPr id="0" name=""/>
        <dsp:cNvSpPr/>
      </dsp:nvSpPr>
      <dsp:spPr>
        <a:xfrm>
          <a:off x="1745241" y="1356188"/>
          <a:ext cx="732707" cy="27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1745241" y="1356188"/>
        <a:ext cx="732707" cy="271834"/>
      </dsp:txXfrm>
    </dsp:sp>
    <dsp:sp modelId="{B2D94B62-CEE9-4035-95EF-E98F9023CFCB}">
      <dsp:nvSpPr>
        <dsp:cNvPr id="0" name=""/>
        <dsp:cNvSpPr/>
      </dsp:nvSpPr>
      <dsp:spPr>
        <a:xfrm>
          <a:off x="2551250" y="851353"/>
          <a:ext cx="732707" cy="504835"/>
        </a:xfrm>
        <a:prstGeom prst="roundRect">
          <a:avLst/>
        </a:prstGeom>
        <a:blipFill>
          <a:blip xmlns:r="http://schemas.openxmlformats.org/officeDocument/2006/relationships"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1C3A84-05AA-41A4-834A-83F37630B474}">
      <dsp:nvSpPr>
        <dsp:cNvPr id="0" name=""/>
        <dsp:cNvSpPr/>
      </dsp:nvSpPr>
      <dsp:spPr>
        <a:xfrm>
          <a:off x="2551250" y="1356188"/>
          <a:ext cx="732707" cy="27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2551250" y="1356188"/>
        <a:ext cx="732707" cy="271834"/>
      </dsp:txXfrm>
    </dsp:sp>
    <dsp:sp modelId="{5BB1D389-8869-40C7-AD18-3E3439580E76}">
      <dsp:nvSpPr>
        <dsp:cNvPr id="0" name=""/>
        <dsp:cNvSpPr/>
      </dsp:nvSpPr>
      <dsp:spPr>
        <a:xfrm>
          <a:off x="3357260" y="851353"/>
          <a:ext cx="732707" cy="504835"/>
        </a:xfrm>
        <a:prstGeom prst="round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4C652C-4889-444C-88F8-720E14E21F13}">
      <dsp:nvSpPr>
        <dsp:cNvPr id="0" name=""/>
        <dsp:cNvSpPr/>
      </dsp:nvSpPr>
      <dsp:spPr>
        <a:xfrm>
          <a:off x="3357260" y="1356188"/>
          <a:ext cx="732707" cy="27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3357260" y="1356188"/>
        <a:ext cx="732707" cy="271834"/>
      </dsp:txXfrm>
    </dsp:sp>
    <dsp:sp modelId="{109A5BB5-46E8-4CB8-B7F1-1F5EFE513D64}">
      <dsp:nvSpPr>
        <dsp:cNvPr id="0" name=""/>
        <dsp:cNvSpPr/>
      </dsp:nvSpPr>
      <dsp:spPr>
        <a:xfrm>
          <a:off x="4163269" y="851353"/>
          <a:ext cx="732707" cy="504835"/>
        </a:xfrm>
        <a:prstGeom prst="roundRect">
          <a:avLst/>
        </a:prstGeom>
        <a:blipFill>
          <a:blip xmlns:r="http://schemas.openxmlformats.org/officeDocument/2006/relationships"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51F1A5-958D-4022-A599-DC4B64032982}">
      <dsp:nvSpPr>
        <dsp:cNvPr id="0" name=""/>
        <dsp:cNvSpPr/>
      </dsp:nvSpPr>
      <dsp:spPr>
        <a:xfrm>
          <a:off x="4163269" y="1356188"/>
          <a:ext cx="732707" cy="27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4163269" y="1356188"/>
        <a:ext cx="732707" cy="271834"/>
      </dsp:txXfrm>
    </dsp:sp>
    <dsp:sp modelId="{96625035-2DDF-4102-A81A-C9A1C712D988}">
      <dsp:nvSpPr>
        <dsp:cNvPr id="0" name=""/>
        <dsp:cNvSpPr/>
      </dsp:nvSpPr>
      <dsp:spPr>
        <a:xfrm>
          <a:off x="133222" y="1701294"/>
          <a:ext cx="732707" cy="504835"/>
        </a:xfrm>
        <a:prstGeom prst="round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BBFB81-180E-495A-B664-B6A746BA6080}">
      <dsp:nvSpPr>
        <dsp:cNvPr id="0" name=""/>
        <dsp:cNvSpPr/>
      </dsp:nvSpPr>
      <dsp:spPr>
        <a:xfrm>
          <a:off x="133222" y="2206129"/>
          <a:ext cx="732707" cy="27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133222" y="2206129"/>
        <a:ext cx="732707" cy="271834"/>
      </dsp:txXfrm>
    </dsp:sp>
    <dsp:sp modelId="{8AEF26E9-2EB7-49AA-8782-F0A3AFD6DC53}">
      <dsp:nvSpPr>
        <dsp:cNvPr id="0" name=""/>
        <dsp:cNvSpPr/>
      </dsp:nvSpPr>
      <dsp:spPr>
        <a:xfrm>
          <a:off x="939231" y="1701294"/>
          <a:ext cx="732707" cy="504835"/>
        </a:xfrm>
        <a:prstGeom prst="roundRect">
          <a:avLst/>
        </a:prstGeom>
        <a:blipFill>
          <a:blip xmlns:r="http://schemas.openxmlformats.org/officeDocument/2006/relationships"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C16FE3-C8BF-400A-9C5D-3273881C841E}">
      <dsp:nvSpPr>
        <dsp:cNvPr id="0" name=""/>
        <dsp:cNvSpPr/>
      </dsp:nvSpPr>
      <dsp:spPr>
        <a:xfrm>
          <a:off x="939231" y="2206129"/>
          <a:ext cx="732707" cy="27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939231" y="2206129"/>
        <a:ext cx="732707" cy="271834"/>
      </dsp:txXfrm>
    </dsp:sp>
    <dsp:sp modelId="{E47C4425-E4A3-4936-879C-1AC6F234CE0B}">
      <dsp:nvSpPr>
        <dsp:cNvPr id="0" name=""/>
        <dsp:cNvSpPr/>
      </dsp:nvSpPr>
      <dsp:spPr>
        <a:xfrm>
          <a:off x="1745241" y="1701294"/>
          <a:ext cx="732707" cy="504835"/>
        </a:xfrm>
        <a:prstGeom prst="round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0308C3-2094-4DDB-9998-B41E5AC075A8}">
      <dsp:nvSpPr>
        <dsp:cNvPr id="0" name=""/>
        <dsp:cNvSpPr/>
      </dsp:nvSpPr>
      <dsp:spPr>
        <a:xfrm>
          <a:off x="1745241" y="2206129"/>
          <a:ext cx="732707" cy="27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1745241" y="2206129"/>
        <a:ext cx="732707" cy="271834"/>
      </dsp:txXfrm>
    </dsp:sp>
    <dsp:sp modelId="{D03688CD-6522-45E2-992A-CC628887C511}">
      <dsp:nvSpPr>
        <dsp:cNvPr id="0" name=""/>
        <dsp:cNvSpPr/>
      </dsp:nvSpPr>
      <dsp:spPr>
        <a:xfrm>
          <a:off x="2551250" y="1701294"/>
          <a:ext cx="732707" cy="504835"/>
        </a:xfrm>
        <a:prstGeom prst="roundRect">
          <a:avLst/>
        </a:prstGeom>
        <a:blipFill>
          <a:blip xmlns:r="http://schemas.openxmlformats.org/officeDocument/2006/relationships"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2E48A7-D8FF-46B2-9C17-3E01D927D007}">
      <dsp:nvSpPr>
        <dsp:cNvPr id="0" name=""/>
        <dsp:cNvSpPr/>
      </dsp:nvSpPr>
      <dsp:spPr>
        <a:xfrm>
          <a:off x="2551250" y="2206129"/>
          <a:ext cx="732707" cy="27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2551250" y="2206129"/>
        <a:ext cx="732707" cy="271834"/>
      </dsp:txXfrm>
    </dsp:sp>
    <dsp:sp modelId="{216F4371-3E33-4A43-8735-0AB0619A4EC5}">
      <dsp:nvSpPr>
        <dsp:cNvPr id="0" name=""/>
        <dsp:cNvSpPr/>
      </dsp:nvSpPr>
      <dsp:spPr>
        <a:xfrm>
          <a:off x="3357260" y="1701294"/>
          <a:ext cx="732707" cy="504835"/>
        </a:xfrm>
        <a:prstGeom prst="roundRect">
          <a:avLst/>
        </a:prstGeom>
        <a:blipFill>
          <a:blip xmlns:r="http://schemas.openxmlformats.org/officeDocument/2006/relationships"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0B1CD4-D1EF-4786-928F-0671AD3386A4}">
      <dsp:nvSpPr>
        <dsp:cNvPr id="0" name=""/>
        <dsp:cNvSpPr/>
      </dsp:nvSpPr>
      <dsp:spPr>
        <a:xfrm>
          <a:off x="3357260" y="2206129"/>
          <a:ext cx="732707" cy="27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3357260" y="2206129"/>
        <a:ext cx="732707" cy="271834"/>
      </dsp:txXfrm>
    </dsp:sp>
    <dsp:sp modelId="{98C3D3EA-29F5-4CAE-8D32-3B7F910806CB}">
      <dsp:nvSpPr>
        <dsp:cNvPr id="0" name=""/>
        <dsp:cNvSpPr/>
      </dsp:nvSpPr>
      <dsp:spPr>
        <a:xfrm>
          <a:off x="4163269" y="1701294"/>
          <a:ext cx="732707" cy="504835"/>
        </a:xfrm>
        <a:prstGeom prst="roundRect">
          <a:avLst/>
        </a:prstGeom>
        <a:blipFill>
          <a:blip xmlns:r="http://schemas.openxmlformats.org/officeDocument/2006/relationships"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38F99D-EBD6-4D09-8F84-2F6B456C218E}">
      <dsp:nvSpPr>
        <dsp:cNvPr id="0" name=""/>
        <dsp:cNvSpPr/>
      </dsp:nvSpPr>
      <dsp:spPr>
        <a:xfrm>
          <a:off x="4163269" y="2206129"/>
          <a:ext cx="732707" cy="27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4163269" y="2206129"/>
        <a:ext cx="732707" cy="271834"/>
      </dsp:txXfrm>
    </dsp:sp>
    <dsp:sp modelId="{0C3DE6DB-478B-485D-AAD7-A928E82E5EA0}">
      <dsp:nvSpPr>
        <dsp:cNvPr id="0" name=""/>
        <dsp:cNvSpPr/>
      </dsp:nvSpPr>
      <dsp:spPr>
        <a:xfrm>
          <a:off x="133222" y="2551235"/>
          <a:ext cx="732707" cy="504835"/>
        </a:xfrm>
        <a:prstGeom prst="roundRect">
          <a:avLst/>
        </a:prstGeom>
        <a:blipFill>
          <a:blip xmlns:r="http://schemas.openxmlformats.org/officeDocument/2006/relationships"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2987B6-24F5-4E4A-BABE-9095E90E1CD8}">
      <dsp:nvSpPr>
        <dsp:cNvPr id="0" name=""/>
        <dsp:cNvSpPr/>
      </dsp:nvSpPr>
      <dsp:spPr>
        <a:xfrm>
          <a:off x="133222" y="3056071"/>
          <a:ext cx="732707" cy="27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133222" y="3056071"/>
        <a:ext cx="732707" cy="271834"/>
      </dsp:txXfrm>
    </dsp:sp>
    <dsp:sp modelId="{144296BD-2AEA-4E4F-9EDE-B6CE84046B65}">
      <dsp:nvSpPr>
        <dsp:cNvPr id="0" name=""/>
        <dsp:cNvSpPr/>
      </dsp:nvSpPr>
      <dsp:spPr>
        <a:xfrm>
          <a:off x="939231" y="2551235"/>
          <a:ext cx="732707" cy="504835"/>
        </a:xfrm>
        <a:prstGeom prst="roundRect">
          <a:avLst/>
        </a:prstGeom>
        <a:blipFill>
          <a:blip xmlns:r="http://schemas.openxmlformats.org/officeDocument/2006/relationships"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02AAD2-1049-4CBD-B767-FA8DBADBCD78}">
      <dsp:nvSpPr>
        <dsp:cNvPr id="0" name=""/>
        <dsp:cNvSpPr/>
      </dsp:nvSpPr>
      <dsp:spPr>
        <a:xfrm>
          <a:off x="939231" y="3056071"/>
          <a:ext cx="732707" cy="27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939231" y="3056071"/>
        <a:ext cx="732707" cy="271834"/>
      </dsp:txXfrm>
    </dsp:sp>
    <dsp:sp modelId="{7D58955C-D497-423C-A7C6-A26F47C13939}">
      <dsp:nvSpPr>
        <dsp:cNvPr id="0" name=""/>
        <dsp:cNvSpPr/>
      </dsp:nvSpPr>
      <dsp:spPr>
        <a:xfrm>
          <a:off x="1745241" y="2551235"/>
          <a:ext cx="732707" cy="504835"/>
        </a:xfrm>
        <a:prstGeom prst="roundRect">
          <a:avLst/>
        </a:prstGeom>
        <a:blipFill>
          <a:blip xmlns:r="http://schemas.openxmlformats.org/officeDocument/2006/relationships"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0C35DA-5230-4C50-8C21-FFE151B8A83E}">
      <dsp:nvSpPr>
        <dsp:cNvPr id="0" name=""/>
        <dsp:cNvSpPr/>
      </dsp:nvSpPr>
      <dsp:spPr>
        <a:xfrm>
          <a:off x="1745241" y="3056071"/>
          <a:ext cx="732707" cy="27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1745241" y="3056071"/>
        <a:ext cx="732707" cy="271834"/>
      </dsp:txXfrm>
    </dsp:sp>
    <dsp:sp modelId="{287281BF-E921-4EC6-A335-789EBCDE7B5C}">
      <dsp:nvSpPr>
        <dsp:cNvPr id="0" name=""/>
        <dsp:cNvSpPr/>
      </dsp:nvSpPr>
      <dsp:spPr>
        <a:xfrm>
          <a:off x="2551250" y="2551235"/>
          <a:ext cx="732707" cy="504835"/>
        </a:xfrm>
        <a:prstGeom prst="roundRect">
          <a:avLst/>
        </a:prstGeom>
        <a:blipFill>
          <a:blip xmlns:r="http://schemas.openxmlformats.org/officeDocument/2006/relationships"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86E110-F994-4C51-8C6C-E2DA7A0AE472}">
      <dsp:nvSpPr>
        <dsp:cNvPr id="0" name=""/>
        <dsp:cNvSpPr/>
      </dsp:nvSpPr>
      <dsp:spPr>
        <a:xfrm>
          <a:off x="2551250" y="3056071"/>
          <a:ext cx="732707" cy="27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2551250" y="3056071"/>
        <a:ext cx="732707" cy="271834"/>
      </dsp:txXfrm>
    </dsp:sp>
    <dsp:sp modelId="{561A59A8-F8DD-4051-A4C8-3DB990F3660A}">
      <dsp:nvSpPr>
        <dsp:cNvPr id="0" name=""/>
        <dsp:cNvSpPr/>
      </dsp:nvSpPr>
      <dsp:spPr>
        <a:xfrm>
          <a:off x="3357260" y="2551235"/>
          <a:ext cx="732707" cy="504835"/>
        </a:xfrm>
        <a:prstGeom prst="roundRect">
          <a:avLst/>
        </a:prstGeom>
        <a:blipFill>
          <a:blip xmlns:r="http://schemas.openxmlformats.org/officeDocument/2006/relationships"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A118CA-B40D-40DD-8E8D-37D6E647C2FA}">
      <dsp:nvSpPr>
        <dsp:cNvPr id="0" name=""/>
        <dsp:cNvSpPr/>
      </dsp:nvSpPr>
      <dsp:spPr>
        <a:xfrm>
          <a:off x="3357260" y="3056071"/>
          <a:ext cx="732707" cy="27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3357260" y="3056071"/>
        <a:ext cx="732707" cy="271834"/>
      </dsp:txXfrm>
    </dsp:sp>
    <dsp:sp modelId="{20441887-25A5-489C-A219-2795BA100DDC}">
      <dsp:nvSpPr>
        <dsp:cNvPr id="0" name=""/>
        <dsp:cNvSpPr/>
      </dsp:nvSpPr>
      <dsp:spPr>
        <a:xfrm>
          <a:off x="4163269" y="2551235"/>
          <a:ext cx="732707" cy="504835"/>
        </a:xfrm>
        <a:prstGeom prst="roundRect">
          <a:avLst/>
        </a:prstGeom>
        <a:blipFill>
          <a:blip xmlns:r="http://schemas.openxmlformats.org/officeDocument/2006/relationships"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0384A0-9A4E-4DD8-B3CC-8FF8D84FA68C}">
      <dsp:nvSpPr>
        <dsp:cNvPr id="0" name=""/>
        <dsp:cNvSpPr/>
      </dsp:nvSpPr>
      <dsp:spPr>
        <a:xfrm>
          <a:off x="4163269" y="3056071"/>
          <a:ext cx="732707" cy="27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4163269" y="3056071"/>
        <a:ext cx="732707" cy="271834"/>
      </dsp:txXfrm>
    </dsp:sp>
    <dsp:sp modelId="{0E132842-AAF8-4CF7-8D14-EC5A43476B62}">
      <dsp:nvSpPr>
        <dsp:cNvPr id="0" name=""/>
        <dsp:cNvSpPr/>
      </dsp:nvSpPr>
      <dsp:spPr>
        <a:xfrm>
          <a:off x="133222" y="3401176"/>
          <a:ext cx="732707" cy="504835"/>
        </a:xfrm>
        <a:prstGeom prst="roundRect">
          <a:avLst/>
        </a:prstGeom>
        <a:blipFill>
          <a:blip xmlns:r="http://schemas.openxmlformats.org/officeDocument/2006/relationships"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31587A-EEE0-4000-9127-ACE35247B8A2}">
      <dsp:nvSpPr>
        <dsp:cNvPr id="0" name=""/>
        <dsp:cNvSpPr/>
      </dsp:nvSpPr>
      <dsp:spPr>
        <a:xfrm>
          <a:off x="133222" y="3906012"/>
          <a:ext cx="732707" cy="27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133222" y="3906012"/>
        <a:ext cx="732707" cy="271834"/>
      </dsp:txXfrm>
    </dsp:sp>
    <dsp:sp modelId="{CB78556D-E975-4AD0-A5FC-823A3DBB4F57}">
      <dsp:nvSpPr>
        <dsp:cNvPr id="0" name=""/>
        <dsp:cNvSpPr/>
      </dsp:nvSpPr>
      <dsp:spPr>
        <a:xfrm>
          <a:off x="939231" y="3401176"/>
          <a:ext cx="732707" cy="504835"/>
        </a:xfrm>
        <a:prstGeom prst="roundRect">
          <a:avLst/>
        </a:prstGeom>
        <a:blipFill>
          <a:blip xmlns:r="http://schemas.openxmlformats.org/officeDocument/2006/relationships"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341C19-E61C-47F9-9FC6-3A5571FE2FF0}">
      <dsp:nvSpPr>
        <dsp:cNvPr id="0" name=""/>
        <dsp:cNvSpPr/>
      </dsp:nvSpPr>
      <dsp:spPr>
        <a:xfrm>
          <a:off x="939231" y="3906012"/>
          <a:ext cx="732707" cy="27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939231" y="3906012"/>
        <a:ext cx="732707" cy="271834"/>
      </dsp:txXfrm>
    </dsp:sp>
    <dsp:sp modelId="{9FBBD8C7-2532-47C1-BD1A-69BC3D58D5EA}">
      <dsp:nvSpPr>
        <dsp:cNvPr id="0" name=""/>
        <dsp:cNvSpPr/>
      </dsp:nvSpPr>
      <dsp:spPr>
        <a:xfrm>
          <a:off x="1745241" y="3401176"/>
          <a:ext cx="732707" cy="504835"/>
        </a:xfrm>
        <a:prstGeom prst="roundRect">
          <a:avLst/>
        </a:prstGeom>
        <a:blipFill>
          <a:blip xmlns:r="http://schemas.openxmlformats.org/officeDocument/2006/relationships"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3C3D36-B063-45D1-8345-6B8B587AA958}">
      <dsp:nvSpPr>
        <dsp:cNvPr id="0" name=""/>
        <dsp:cNvSpPr/>
      </dsp:nvSpPr>
      <dsp:spPr>
        <a:xfrm>
          <a:off x="1745241" y="3906012"/>
          <a:ext cx="732707" cy="27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1745241" y="3906012"/>
        <a:ext cx="732707" cy="271834"/>
      </dsp:txXfrm>
    </dsp:sp>
    <dsp:sp modelId="{4EF8B116-0BC6-4C96-B31A-B405B3D1CD9E}">
      <dsp:nvSpPr>
        <dsp:cNvPr id="0" name=""/>
        <dsp:cNvSpPr/>
      </dsp:nvSpPr>
      <dsp:spPr>
        <a:xfrm>
          <a:off x="2551250" y="3401176"/>
          <a:ext cx="732707" cy="504835"/>
        </a:xfrm>
        <a:prstGeom prst="roundRect">
          <a:avLst/>
        </a:prstGeom>
        <a:blipFill>
          <a:blip xmlns:r="http://schemas.openxmlformats.org/officeDocument/2006/relationships"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7C0CA0-0CBE-45F1-8546-88E02CB0B32B}">
      <dsp:nvSpPr>
        <dsp:cNvPr id="0" name=""/>
        <dsp:cNvSpPr/>
      </dsp:nvSpPr>
      <dsp:spPr>
        <a:xfrm>
          <a:off x="2551250" y="3906012"/>
          <a:ext cx="732707" cy="27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2551250" y="3906012"/>
        <a:ext cx="732707" cy="271834"/>
      </dsp:txXfrm>
    </dsp:sp>
    <dsp:sp modelId="{070DFD86-96A1-4C49-A3CD-2B772AE5BBE9}">
      <dsp:nvSpPr>
        <dsp:cNvPr id="0" name=""/>
        <dsp:cNvSpPr/>
      </dsp:nvSpPr>
      <dsp:spPr>
        <a:xfrm>
          <a:off x="3357260" y="3401176"/>
          <a:ext cx="732707" cy="504835"/>
        </a:xfrm>
        <a:prstGeom prst="roundRect">
          <a:avLst/>
        </a:prstGeom>
        <a:blipFill>
          <a:blip xmlns:r="http://schemas.openxmlformats.org/officeDocument/2006/relationships"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C19E01-5C47-49E9-B56F-618731ED28DF}">
      <dsp:nvSpPr>
        <dsp:cNvPr id="0" name=""/>
        <dsp:cNvSpPr/>
      </dsp:nvSpPr>
      <dsp:spPr>
        <a:xfrm>
          <a:off x="3357260" y="3906012"/>
          <a:ext cx="732707" cy="27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3357260" y="3906012"/>
        <a:ext cx="732707" cy="271834"/>
      </dsp:txXfrm>
    </dsp:sp>
    <dsp:sp modelId="{A7D256C2-F734-4F11-B50C-9762E4067D35}">
      <dsp:nvSpPr>
        <dsp:cNvPr id="0" name=""/>
        <dsp:cNvSpPr/>
      </dsp:nvSpPr>
      <dsp:spPr>
        <a:xfrm>
          <a:off x="4163269" y="3401176"/>
          <a:ext cx="732707" cy="504835"/>
        </a:xfrm>
        <a:prstGeom prst="roundRect">
          <a:avLst/>
        </a:prstGeom>
        <a:blipFill>
          <a:blip xmlns:r="http://schemas.openxmlformats.org/officeDocument/2006/relationships"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1681AD-1BE0-4F6B-989D-D9BC422E5028}">
      <dsp:nvSpPr>
        <dsp:cNvPr id="0" name=""/>
        <dsp:cNvSpPr/>
      </dsp:nvSpPr>
      <dsp:spPr>
        <a:xfrm>
          <a:off x="4163269" y="3906012"/>
          <a:ext cx="732707" cy="27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4163269" y="3906012"/>
        <a:ext cx="732707" cy="271834"/>
      </dsp:txXfrm>
    </dsp:sp>
    <dsp:sp modelId="{33866E52-9A81-4734-A47D-7C5F66A2BCBF}">
      <dsp:nvSpPr>
        <dsp:cNvPr id="0" name=""/>
        <dsp:cNvSpPr/>
      </dsp:nvSpPr>
      <dsp:spPr>
        <a:xfrm>
          <a:off x="133222" y="4251117"/>
          <a:ext cx="732707" cy="504835"/>
        </a:xfrm>
        <a:prstGeom prst="roundRect">
          <a:avLst/>
        </a:prstGeom>
        <a:blipFill>
          <a:blip xmlns:r="http://schemas.openxmlformats.org/officeDocument/2006/relationships"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84A2F4-92B8-42AD-B214-601F2CB1BFFA}">
      <dsp:nvSpPr>
        <dsp:cNvPr id="0" name=""/>
        <dsp:cNvSpPr/>
      </dsp:nvSpPr>
      <dsp:spPr>
        <a:xfrm>
          <a:off x="133222" y="4755953"/>
          <a:ext cx="732707" cy="27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133222" y="4755953"/>
        <a:ext cx="732707" cy="271834"/>
      </dsp:txXfrm>
    </dsp:sp>
    <dsp:sp modelId="{93088EBD-E83A-4655-9B2C-6DA8AEDF0B47}">
      <dsp:nvSpPr>
        <dsp:cNvPr id="0" name=""/>
        <dsp:cNvSpPr/>
      </dsp:nvSpPr>
      <dsp:spPr>
        <a:xfrm>
          <a:off x="939231" y="4251117"/>
          <a:ext cx="732707" cy="504835"/>
        </a:xfrm>
        <a:prstGeom prst="roundRect">
          <a:avLst/>
        </a:prstGeom>
        <a:blipFill>
          <a:blip xmlns:r="http://schemas.openxmlformats.org/officeDocument/2006/relationships"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6C90BB-D4C7-4FA1-AD2A-2FBBE9DECFCF}">
      <dsp:nvSpPr>
        <dsp:cNvPr id="0" name=""/>
        <dsp:cNvSpPr/>
      </dsp:nvSpPr>
      <dsp:spPr>
        <a:xfrm>
          <a:off x="939231" y="4755953"/>
          <a:ext cx="732707" cy="27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939231" y="4755953"/>
        <a:ext cx="732707" cy="271834"/>
      </dsp:txXfrm>
    </dsp:sp>
    <dsp:sp modelId="{98B8D374-498C-4FBA-BD56-2D663673AAB1}">
      <dsp:nvSpPr>
        <dsp:cNvPr id="0" name=""/>
        <dsp:cNvSpPr/>
      </dsp:nvSpPr>
      <dsp:spPr>
        <a:xfrm>
          <a:off x="1745241" y="4251117"/>
          <a:ext cx="732707" cy="504835"/>
        </a:xfrm>
        <a:prstGeom prst="roundRect">
          <a:avLst/>
        </a:prstGeom>
        <a:blipFill>
          <a:blip xmlns:r="http://schemas.openxmlformats.org/officeDocument/2006/relationships"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F39073-F877-4580-B60A-D04DBF519FAF}">
      <dsp:nvSpPr>
        <dsp:cNvPr id="0" name=""/>
        <dsp:cNvSpPr/>
      </dsp:nvSpPr>
      <dsp:spPr>
        <a:xfrm>
          <a:off x="1745241" y="4755953"/>
          <a:ext cx="732707" cy="27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1745241" y="4755953"/>
        <a:ext cx="732707" cy="271834"/>
      </dsp:txXfrm>
    </dsp:sp>
    <dsp:sp modelId="{22E190B9-DCEB-4C9A-B2CD-3E16156DB8B5}">
      <dsp:nvSpPr>
        <dsp:cNvPr id="0" name=""/>
        <dsp:cNvSpPr/>
      </dsp:nvSpPr>
      <dsp:spPr>
        <a:xfrm>
          <a:off x="2551250" y="4251117"/>
          <a:ext cx="732707" cy="504835"/>
        </a:xfrm>
        <a:prstGeom prst="roundRect">
          <a:avLst/>
        </a:prstGeom>
        <a:blipFill>
          <a:blip xmlns:r="http://schemas.openxmlformats.org/officeDocument/2006/relationships"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87361D-D74A-424F-9DA9-3D498E98090E}">
      <dsp:nvSpPr>
        <dsp:cNvPr id="0" name=""/>
        <dsp:cNvSpPr/>
      </dsp:nvSpPr>
      <dsp:spPr>
        <a:xfrm>
          <a:off x="2551250" y="4755953"/>
          <a:ext cx="732707" cy="27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2551250" y="4755953"/>
        <a:ext cx="732707" cy="271834"/>
      </dsp:txXfrm>
    </dsp:sp>
    <dsp:sp modelId="{752C2F75-2748-44A4-9632-CFD920C2FD9C}">
      <dsp:nvSpPr>
        <dsp:cNvPr id="0" name=""/>
        <dsp:cNvSpPr/>
      </dsp:nvSpPr>
      <dsp:spPr>
        <a:xfrm>
          <a:off x="3357260" y="4251117"/>
          <a:ext cx="732707" cy="504835"/>
        </a:xfrm>
        <a:prstGeom prst="roundRect">
          <a:avLst/>
        </a:prstGeom>
        <a:blipFill>
          <a:blip xmlns:r="http://schemas.openxmlformats.org/officeDocument/2006/relationships"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231998-EF61-4310-80DA-2663FDA80D2F}">
      <dsp:nvSpPr>
        <dsp:cNvPr id="0" name=""/>
        <dsp:cNvSpPr/>
      </dsp:nvSpPr>
      <dsp:spPr>
        <a:xfrm>
          <a:off x="3357260" y="4755953"/>
          <a:ext cx="732707" cy="27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3357260" y="4755953"/>
        <a:ext cx="732707" cy="271834"/>
      </dsp:txXfrm>
    </dsp:sp>
    <dsp:sp modelId="{3A7ACBED-A5B8-41AA-A1AF-D66FDD98582E}">
      <dsp:nvSpPr>
        <dsp:cNvPr id="0" name=""/>
        <dsp:cNvSpPr/>
      </dsp:nvSpPr>
      <dsp:spPr>
        <a:xfrm>
          <a:off x="4163269" y="4251117"/>
          <a:ext cx="732707" cy="504835"/>
        </a:xfrm>
        <a:prstGeom prst="roundRect">
          <a:avLst/>
        </a:prstGeom>
        <a:blipFill>
          <a:blip xmlns:r="http://schemas.openxmlformats.org/officeDocument/2006/relationships"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866369-21CC-47F8-911D-821E9385CB98}">
      <dsp:nvSpPr>
        <dsp:cNvPr id="0" name=""/>
        <dsp:cNvSpPr/>
      </dsp:nvSpPr>
      <dsp:spPr>
        <a:xfrm>
          <a:off x="4163269" y="4755953"/>
          <a:ext cx="732707" cy="27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4163269" y="4755953"/>
        <a:ext cx="732707" cy="2718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589729-D764-44B1-8D54-204D7383FB67}">
      <dsp:nvSpPr>
        <dsp:cNvPr id="0" name=""/>
        <dsp:cNvSpPr/>
      </dsp:nvSpPr>
      <dsp:spPr>
        <a:xfrm>
          <a:off x="133222" y="1412"/>
          <a:ext cx="732707" cy="504835"/>
        </a:xfrm>
        <a:prstGeom prst="round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C63E54-23A8-4E7F-BEA1-3DC6AE4E3E22}">
      <dsp:nvSpPr>
        <dsp:cNvPr id="0" name=""/>
        <dsp:cNvSpPr/>
      </dsp:nvSpPr>
      <dsp:spPr>
        <a:xfrm>
          <a:off x="133222" y="506247"/>
          <a:ext cx="732707" cy="27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133222" y="506247"/>
        <a:ext cx="732707" cy="271834"/>
      </dsp:txXfrm>
    </dsp:sp>
    <dsp:sp modelId="{DC7E8DB2-5F2B-43C5-8500-B74455D9FE1E}">
      <dsp:nvSpPr>
        <dsp:cNvPr id="0" name=""/>
        <dsp:cNvSpPr/>
      </dsp:nvSpPr>
      <dsp:spPr>
        <a:xfrm>
          <a:off x="939231" y="1412"/>
          <a:ext cx="732707" cy="504835"/>
        </a:xfrm>
        <a:prstGeom prst="round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F61A27-B4FC-4803-8B9F-0155B84F2D91}">
      <dsp:nvSpPr>
        <dsp:cNvPr id="0" name=""/>
        <dsp:cNvSpPr/>
      </dsp:nvSpPr>
      <dsp:spPr>
        <a:xfrm>
          <a:off x="939231" y="506247"/>
          <a:ext cx="732707" cy="27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939231" y="506247"/>
        <a:ext cx="732707" cy="271834"/>
      </dsp:txXfrm>
    </dsp:sp>
    <dsp:sp modelId="{45596A01-B149-4113-8520-8FF8E9B2D2E6}">
      <dsp:nvSpPr>
        <dsp:cNvPr id="0" name=""/>
        <dsp:cNvSpPr/>
      </dsp:nvSpPr>
      <dsp:spPr>
        <a:xfrm>
          <a:off x="1745241" y="1412"/>
          <a:ext cx="732707" cy="504835"/>
        </a:xfrm>
        <a:prstGeom prst="round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433613-93F7-4FDE-AED5-29DE272AC21D}">
      <dsp:nvSpPr>
        <dsp:cNvPr id="0" name=""/>
        <dsp:cNvSpPr/>
      </dsp:nvSpPr>
      <dsp:spPr>
        <a:xfrm>
          <a:off x="1745241" y="506247"/>
          <a:ext cx="732707" cy="27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1745241" y="506247"/>
        <a:ext cx="732707" cy="271834"/>
      </dsp:txXfrm>
    </dsp:sp>
    <dsp:sp modelId="{6101F4C7-9A1A-48E4-9599-3A26004B72C7}">
      <dsp:nvSpPr>
        <dsp:cNvPr id="0" name=""/>
        <dsp:cNvSpPr/>
      </dsp:nvSpPr>
      <dsp:spPr>
        <a:xfrm>
          <a:off x="2551250" y="1412"/>
          <a:ext cx="732707" cy="504835"/>
        </a:xfrm>
        <a:prstGeom prst="round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F41539-2829-4BBA-A328-B32CE6FD70A3}">
      <dsp:nvSpPr>
        <dsp:cNvPr id="0" name=""/>
        <dsp:cNvSpPr/>
      </dsp:nvSpPr>
      <dsp:spPr>
        <a:xfrm>
          <a:off x="2551250" y="506247"/>
          <a:ext cx="732707" cy="27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2551250" y="506247"/>
        <a:ext cx="732707" cy="271834"/>
      </dsp:txXfrm>
    </dsp:sp>
    <dsp:sp modelId="{1F8D71BC-A050-47BA-BA4C-97A9B10AF9E1}">
      <dsp:nvSpPr>
        <dsp:cNvPr id="0" name=""/>
        <dsp:cNvSpPr/>
      </dsp:nvSpPr>
      <dsp:spPr>
        <a:xfrm>
          <a:off x="3357260" y="1412"/>
          <a:ext cx="732707" cy="504835"/>
        </a:xfrm>
        <a:prstGeom prst="round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0BDED4-96E3-400A-A112-74A2DC0EC5BC}">
      <dsp:nvSpPr>
        <dsp:cNvPr id="0" name=""/>
        <dsp:cNvSpPr/>
      </dsp:nvSpPr>
      <dsp:spPr>
        <a:xfrm>
          <a:off x="3357260" y="506247"/>
          <a:ext cx="732707" cy="27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3357260" y="506247"/>
        <a:ext cx="732707" cy="271834"/>
      </dsp:txXfrm>
    </dsp:sp>
    <dsp:sp modelId="{E2FE9D1B-9B32-49AD-8BB9-3B2B710F4198}">
      <dsp:nvSpPr>
        <dsp:cNvPr id="0" name=""/>
        <dsp:cNvSpPr/>
      </dsp:nvSpPr>
      <dsp:spPr>
        <a:xfrm>
          <a:off x="4163269" y="1412"/>
          <a:ext cx="732707" cy="504835"/>
        </a:xfrm>
        <a:prstGeom prst="round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C6A9C3-96C5-4C65-A8B9-D2BCB8502626}">
      <dsp:nvSpPr>
        <dsp:cNvPr id="0" name=""/>
        <dsp:cNvSpPr/>
      </dsp:nvSpPr>
      <dsp:spPr>
        <a:xfrm>
          <a:off x="4163269" y="506247"/>
          <a:ext cx="732707" cy="27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4163269" y="506247"/>
        <a:ext cx="732707" cy="271834"/>
      </dsp:txXfrm>
    </dsp:sp>
    <dsp:sp modelId="{01B22263-243E-4CE9-B467-CB2A07607957}">
      <dsp:nvSpPr>
        <dsp:cNvPr id="0" name=""/>
        <dsp:cNvSpPr/>
      </dsp:nvSpPr>
      <dsp:spPr>
        <a:xfrm>
          <a:off x="133222" y="851353"/>
          <a:ext cx="732707" cy="504835"/>
        </a:xfrm>
        <a:prstGeom prst="round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1FBEA7-AFA1-4BD2-A4E4-370B1A6FD774}">
      <dsp:nvSpPr>
        <dsp:cNvPr id="0" name=""/>
        <dsp:cNvSpPr/>
      </dsp:nvSpPr>
      <dsp:spPr>
        <a:xfrm>
          <a:off x="133222" y="1356188"/>
          <a:ext cx="732707" cy="27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133222" y="1356188"/>
        <a:ext cx="732707" cy="271834"/>
      </dsp:txXfrm>
    </dsp:sp>
    <dsp:sp modelId="{CA492031-E158-4A81-8939-A6D54D899657}">
      <dsp:nvSpPr>
        <dsp:cNvPr id="0" name=""/>
        <dsp:cNvSpPr/>
      </dsp:nvSpPr>
      <dsp:spPr>
        <a:xfrm>
          <a:off x="939231" y="851353"/>
          <a:ext cx="732707" cy="504835"/>
        </a:xfrm>
        <a:prstGeom prst="roundRect">
          <a:avLst/>
        </a:prstGeom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6BF838-91B4-4542-BBBD-7EB44F93B9E2}">
      <dsp:nvSpPr>
        <dsp:cNvPr id="0" name=""/>
        <dsp:cNvSpPr/>
      </dsp:nvSpPr>
      <dsp:spPr>
        <a:xfrm>
          <a:off x="939231" y="1356188"/>
          <a:ext cx="732707" cy="27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939231" y="1356188"/>
        <a:ext cx="732707" cy="271834"/>
      </dsp:txXfrm>
    </dsp:sp>
    <dsp:sp modelId="{CDAF4F19-28AE-4F08-83EA-6B52197C44A7}">
      <dsp:nvSpPr>
        <dsp:cNvPr id="0" name=""/>
        <dsp:cNvSpPr/>
      </dsp:nvSpPr>
      <dsp:spPr>
        <a:xfrm>
          <a:off x="1745241" y="851353"/>
          <a:ext cx="732707" cy="504835"/>
        </a:xfrm>
        <a:prstGeom prst="round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C90804-296C-40E2-9AFD-8F082DEDFEA3}">
      <dsp:nvSpPr>
        <dsp:cNvPr id="0" name=""/>
        <dsp:cNvSpPr/>
      </dsp:nvSpPr>
      <dsp:spPr>
        <a:xfrm>
          <a:off x="1745241" y="1356188"/>
          <a:ext cx="732707" cy="27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1745241" y="1356188"/>
        <a:ext cx="732707" cy="271834"/>
      </dsp:txXfrm>
    </dsp:sp>
    <dsp:sp modelId="{BA54C936-556C-4AAF-9BEC-CA4CB1125DB4}">
      <dsp:nvSpPr>
        <dsp:cNvPr id="0" name=""/>
        <dsp:cNvSpPr/>
      </dsp:nvSpPr>
      <dsp:spPr>
        <a:xfrm>
          <a:off x="2551250" y="851353"/>
          <a:ext cx="732707" cy="504835"/>
        </a:xfrm>
        <a:prstGeom prst="roundRect">
          <a:avLst/>
        </a:prstGeom>
        <a:blipFill>
          <a:blip xmlns:r="http://schemas.openxmlformats.org/officeDocument/2006/relationships"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08243E-B9C8-413B-A5F5-3B618964DD44}">
      <dsp:nvSpPr>
        <dsp:cNvPr id="0" name=""/>
        <dsp:cNvSpPr/>
      </dsp:nvSpPr>
      <dsp:spPr>
        <a:xfrm>
          <a:off x="2551250" y="1356188"/>
          <a:ext cx="732707" cy="27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2551250" y="1356188"/>
        <a:ext cx="732707" cy="271834"/>
      </dsp:txXfrm>
    </dsp:sp>
    <dsp:sp modelId="{DB5B441B-84BE-41AB-9AA5-3FBD7EF9CE24}">
      <dsp:nvSpPr>
        <dsp:cNvPr id="0" name=""/>
        <dsp:cNvSpPr/>
      </dsp:nvSpPr>
      <dsp:spPr>
        <a:xfrm>
          <a:off x="3357260" y="851353"/>
          <a:ext cx="732707" cy="504835"/>
        </a:xfrm>
        <a:prstGeom prst="round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843C4D-B09E-4061-8CFA-9A41D1B75E71}">
      <dsp:nvSpPr>
        <dsp:cNvPr id="0" name=""/>
        <dsp:cNvSpPr/>
      </dsp:nvSpPr>
      <dsp:spPr>
        <a:xfrm>
          <a:off x="3357260" y="1356188"/>
          <a:ext cx="732707" cy="27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3357260" y="1356188"/>
        <a:ext cx="732707" cy="271834"/>
      </dsp:txXfrm>
    </dsp:sp>
    <dsp:sp modelId="{41C762F2-4681-4B95-9B12-9CAD144678C7}">
      <dsp:nvSpPr>
        <dsp:cNvPr id="0" name=""/>
        <dsp:cNvSpPr/>
      </dsp:nvSpPr>
      <dsp:spPr>
        <a:xfrm>
          <a:off x="4163269" y="851353"/>
          <a:ext cx="732707" cy="504835"/>
        </a:xfrm>
        <a:prstGeom prst="roundRect">
          <a:avLst/>
        </a:prstGeom>
        <a:blipFill>
          <a:blip xmlns:r="http://schemas.openxmlformats.org/officeDocument/2006/relationships"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DFBB85-3A35-484E-A649-8744C8430A56}">
      <dsp:nvSpPr>
        <dsp:cNvPr id="0" name=""/>
        <dsp:cNvSpPr/>
      </dsp:nvSpPr>
      <dsp:spPr>
        <a:xfrm>
          <a:off x="4163269" y="1356188"/>
          <a:ext cx="732707" cy="27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4163269" y="1356188"/>
        <a:ext cx="732707" cy="271834"/>
      </dsp:txXfrm>
    </dsp:sp>
    <dsp:sp modelId="{39E9BC6A-54D9-4770-9BF7-45205DA32293}">
      <dsp:nvSpPr>
        <dsp:cNvPr id="0" name=""/>
        <dsp:cNvSpPr/>
      </dsp:nvSpPr>
      <dsp:spPr>
        <a:xfrm>
          <a:off x="133222" y="1701294"/>
          <a:ext cx="732707" cy="504835"/>
        </a:xfrm>
        <a:prstGeom prst="round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81A15F-9DDD-44F7-BAA3-27E597967735}">
      <dsp:nvSpPr>
        <dsp:cNvPr id="0" name=""/>
        <dsp:cNvSpPr/>
      </dsp:nvSpPr>
      <dsp:spPr>
        <a:xfrm>
          <a:off x="133222" y="2206129"/>
          <a:ext cx="732707" cy="27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133222" y="2206129"/>
        <a:ext cx="732707" cy="271834"/>
      </dsp:txXfrm>
    </dsp:sp>
    <dsp:sp modelId="{2E862C2D-ADFA-4166-A316-44760D623965}">
      <dsp:nvSpPr>
        <dsp:cNvPr id="0" name=""/>
        <dsp:cNvSpPr/>
      </dsp:nvSpPr>
      <dsp:spPr>
        <a:xfrm>
          <a:off x="939231" y="1701294"/>
          <a:ext cx="732707" cy="504835"/>
        </a:xfrm>
        <a:prstGeom prst="roundRect">
          <a:avLst/>
        </a:prstGeom>
        <a:blipFill>
          <a:blip xmlns:r="http://schemas.openxmlformats.org/officeDocument/2006/relationships"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601D39-B0CA-44F7-A1DC-8159310F7978}">
      <dsp:nvSpPr>
        <dsp:cNvPr id="0" name=""/>
        <dsp:cNvSpPr/>
      </dsp:nvSpPr>
      <dsp:spPr>
        <a:xfrm>
          <a:off x="939231" y="2206129"/>
          <a:ext cx="732707" cy="27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939231" y="2206129"/>
        <a:ext cx="732707" cy="271834"/>
      </dsp:txXfrm>
    </dsp:sp>
    <dsp:sp modelId="{9C7F9CF9-5311-48CC-A52F-BCDCFED5FA09}">
      <dsp:nvSpPr>
        <dsp:cNvPr id="0" name=""/>
        <dsp:cNvSpPr/>
      </dsp:nvSpPr>
      <dsp:spPr>
        <a:xfrm>
          <a:off x="1745241" y="1701294"/>
          <a:ext cx="732707" cy="504835"/>
        </a:xfrm>
        <a:prstGeom prst="round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358F5D-ACF0-4692-8DEB-4806367931FE}">
      <dsp:nvSpPr>
        <dsp:cNvPr id="0" name=""/>
        <dsp:cNvSpPr/>
      </dsp:nvSpPr>
      <dsp:spPr>
        <a:xfrm>
          <a:off x="1745241" y="2206129"/>
          <a:ext cx="732707" cy="27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1745241" y="2206129"/>
        <a:ext cx="732707" cy="271834"/>
      </dsp:txXfrm>
    </dsp:sp>
    <dsp:sp modelId="{A90BD7D8-4CC3-4141-A48F-3CB29683B6B8}">
      <dsp:nvSpPr>
        <dsp:cNvPr id="0" name=""/>
        <dsp:cNvSpPr/>
      </dsp:nvSpPr>
      <dsp:spPr>
        <a:xfrm>
          <a:off x="2551250" y="1701294"/>
          <a:ext cx="732707" cy="504835"/>
        </a:xfrm>
        <a:prstGeom prst="roundRect">
          <a:avLst/>
        </a:prstGeom>
        <a:blipFill>
          <a:blip xmlns:r="http://schemas.openxmlformats.org/officeDocument/2006/relationships"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C5353B-96B0-4527-911C-3212AB8926CE}">
      <dsp:nvSpPr>
        <dsp:cNvPr id="0" name=""/>
        <dsp:cNvSpPr/>
      </dsp:nvSpPr>
      <dsp:spPr>
        <a:xfrm>
          <a:off x="2551250" y="2206129"/>
          <a:ext cx="732707" cy="27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2551250" y="2206129"/>
        <a:ext cx="732707" cy="271834"/>
      </dsp:txXfrm>
    </dsp:sp>
    <dsp:sp modelId="{7BA229A0-8E49-4751-A28D-AEE17FF9C978}">
      <dsp:nvSpPr>
        <dsp:cNvPr id="0" name=""/>
        <dsp:cNvSpPr/>
      </dsp:nvSpPr>
      <dsp:spPr>
        <a:xfrm>
          <a:off x="3357260" y="1701294"/>
          <a:ext cx="732707" cy="504835"/>
        </a:xfrm>
        <a:prstGeom prst="roundRect">
          <a:avLst/>
        </a:prstGeom>
        <a:blipFill>
          <a:blip xmlns:r="http://schemas.openxmlformats.org/officeDocument/2006/relationships"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B59639-91CC-40E6-A770-17CECE0780C9}">
      <dsp:nvSpPr>
        <dsp:cNvPr id="0" name=""/>
        <dsp:cNvSpPr/>
      </dsp:nvSpPr>
      <dsp:spPr>
        <a:xfrm>
          <a:off x="3357260" y="2206129"/>
          <a:ext cx="732707" cy="27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3357260" y="2206129"/>
        <a:ext cx="732707" cy="271834"/>
      </dsp:txXfrm>
    </dsp:sp>
    <dsp:sp modelId="{753A2E60-B38F-4FF8-9E37-132A9DAFF6E5}">
      <dsp:nvSpPr>
        <dsp:cNvPr id="0" name=""/>
        <dsp:cNvSpPr/>
      </dsp:nvSpPr>
      <dsp:spPr>
        <a:xfrm>
          <a:off x="4163269" y="1701294"/>
          <a:ext cx="732707" cy="504835"/>
        </a:xfrm>
        <a:prstGeom prst="roundRect">
          <a:avLst/>
        </a:prstGeom>
        <a:blipFill>
          <a:blip xmlns:r="http://schemas.openxmlformats.org/officeDocument/2006/relationships"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E37141-5210-41D7-8514-9BE0C4FF160E}">
      <dsp:nvSpPr>
        <dsp:cNvPr id="0" name=""/>
        <dsp:cNvSpPr/>
      </dsp:nvSpPr>
      <dsp:spPr>
        <a:xfrm>
          <a:off x="4163269" y="2206129"/>
          <a:ext cx="732707" cy="27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4163269" y="2206129"/>
        <a:ext cx="732707" cy="271834"/>
      </dsp:txXfrm>
    </dsp:sp>
    <dsp:sp modelId="{0E568063-6036-415D-AB16-602EDF6C1D11}">
      <dsp:nvSpPr>
        <dsp:cNvPr id="0" name=""/>
        <dsp:cNvSpPr/>
      </dsp:nvSpPr>
      <dsp:spPr>
        <a:xfrm>
          <a:off x="133222" y="2551235"/>
          <a:ext cx="732707" cy="504835"/>
        </a:xfrm>
        <a:prstGeom prst="roundRect">
          <a:avLst/>
        </a:prstGeom>
        <a:blipFill>
          <a:blip xmlns:r="http://schemas.openxmlformats.org/officeDocument/2006/relationships"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8E0486-D120-4D14-8506-AB80B8C1F452}">
      <dsp:nvSpPr>
        <dsp:cNvPr id="0" name=""/>
        <dsp:cNvSpPr/>
      </dsp:nvSpPr>
      <dsp:spPr>
        <a:xfrm>
          <a:off x="133222" y="3056071"/>
          <a:ext cx="732707" cy="27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133222" y="3056071"/>
        <a:ext cx="732707" cy="271834"/>
      </dsp:txXfrm>
    </dsp:sp>
    <dsp:sp modelId="{05F89341-6E12-435A-8ACB-BDE99BF72591}">
      <dsp:nvSpPr>
        <dsp:cNvPr id="0" name=""/>
        <dsp:cNvSpPr/>
      </dsp:nvSpPr>
      <dsp:spPr>
        <a:xfrm>
          <a:off x="939231" y="2551235"/>
          <a:ext cx="732707" cy="504835"/>
        </a:xfrm>
        <a:prstGeom prst="roundRect">
          <a:avLst/>
        </a:prstGeom>
        <a:blipFill>
          <a:blip xmlns:r="http://schemas.openxmlformats.org/officeDocument/2006/relationships"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20AEA4-08ED-4786-8242-7AB92D093888}">
      <dsp:nvSpPr>
        <dsp:cNvPr id="0" name=""/>
        <dsp:cNvSpPr/>
      </dsp:nvSpPr>
      <dsp:spPr>
        <a:xfrm>
          <a:off x="939231" y="3056071"/>
          <a:ext cx="732707" cy="27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939231" y="3056071"/>
        <a:ext cx="732707" cy="271834"/>
      </dsp:txXfrm>
    </dsp:sp>
    <dsp:sp modelId="{3C9E2BB5-D8CA-43A5-97AE-25E941A92914}">
      <dsp:nvSpPr>
        <dsp:cNvPr id="0" name=""/>
        <dsp:cNvSpPr/>
      </dsp:nvSpPr>
      <dsp:spPr>
        <a:xfrm>
          <a:off x="1745241" y="2551235"/>
          <a:ext cx="732707" cy="504835"/>
        </a:xfrm>
        <a:prstGeom prst="roundRect">
          <a:avLst/>
        </a:prstGeom>
        <a:blipFill>
          <a:blip xmlns:r="http://schemas.openxmlformats.org/officeDocument/2006/relationships"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A64AC9-FA49-4DCB-B193-D370CCF131F2}">
      <dsp:nvSpPr>
        <dsp:cNvPr id="0" name=""/>
        <dsp:cNvSpPr/>
      </dsp:nvSpPr>
      <dsp:spPr>
        <a:xfrm>
          <a:off x="1745241" y="3056071"/>
          <a:ext cx="732707" cy="27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1745241" y="3056071"/>
        <a:ext cx="732707" cy="271834"/>
      </dsp:txXfrm>
    </dsp:sp>
    <dsp:sp modelId="{8BE268E1-9A98-477B-91BE-809A21A217FE}">
      <dsp:nvSpPr>
        <dsp:cNvPr id="0" name=""/>
        <dsp:cNvSpPr/>
      </dsp:nvSpPr>
      <dsp:spPr>
        <a:xfrm>
          <a:off x="2551250" y="2551235"/>
          <a:ext cx="732707" cy="504835"/>
        </a:xfrm>
        <a:prstGeom prst="roundRect">
          <a:avLst/>
        </a:prstGeom>
        <a:blipFill>
          <a:blip xmlns:r="http://schemas.openxmlformats.org/officeDocument/2006/relationships"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596E2C-BAF4-461E-8692-CFE0A9EFC0D7}">
      <dsp:nvSpPr>
        <dsp:cNvPr id="0" name=""/>
        <dsp:cNvSpPr/>
      </dsp:nvSpPr>
      <dsp:spPr>
        <a:xfrm>
          <a:off x="2551250" y="3056071"/>
          <a:ext cx="732707" cy="27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2551250" y="3056071"/>
        <a:ext cx="732707" cy="271834"/>
      </dsp:txXfrm>
    </dsp:sp>
    <dsp:sp modelId="{79721FD5-E3B2-4C6F-9C4A-AD16BAFD890F}">
      <dsp:nvSpPr>
        <dsp:cNvPr id="0" name=""/>
        <dsp:cNvSpPr/>
      </dsp:nvSpPr>
      <dsp:spPr>
        <a:xfrm>
          <a:off x="3357260" y="2551235"/>
          <a:ext cx="732707" cy="504835"/>
        </a:xfrm>
        <a:prstGeom prst="roundRect">
          <a:avLst/>
        </a:prstGeom>
        <a:blipFill>
          <a:blip xmlns:r="http://schemas.openxmlformats.org/officeDocument/2006/relationships"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BAEE84-CEF2-4C01-B855-93F2B47285C4}">
      <dsp:nvSpPr>
        <dsp:cNvPr id="0" name=""/>
        <dsp:cNvSpPr/>
      </dsp:nvSpPr>
      <dsp:spPr>
        <a:xfrm>
          <a:off x="3357260" y="3056071"/>
          <a:ext cx="732707" cy="27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3357260" y="3056071"/>
        <a:ext cx="732707" cy="271834"/>
      </dsp:txXfrm>
    </dsp:sp>
    <dsp:sp modelId="{C52D988E-CE7D-480E-8B5C-DB6CD905B61B}">
      <dsp:nvSpPr>
        <dsp:cNvPr id="0" name=""/>
        <dsp:cNvSpPr/>
      </dsp:nvSpPr>
      <dsp:spPr>
        <a:xfrm>
          <a:off x="4163269" y="2551235"/>
          <a:ext cx="732707" cy="504835"/>
        </a:xfrm>
        <a:prstGeom prst="roundRect">
          <a:avLst/>
        </a:prstGeom>
        <a:blipFill>
          <a:blip xmlns:r="http://schemas.openxmlformats.org/officeDocument/2006/relationships"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B4EAF7-54C6-4365-A131-69A72784E32D}">
      <dsp:nvSpPr>
        <dsp:cNvPr id="0" name=""/>
        <dsp:cNvSpPr/>
      </dsp:nvSpPr>
      <dsp:spPr>
        <a:xfrm>
          <a:off x="4163269" y="3056071"/>
          <a:ext cx="732707" cy="27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4163269" y="3056071"/>
        <a:ext cx="732707" cy="271834"/>
      </dsp:txXfrm>
    </dsp:sp>
    <dsp:sp modelId="{17036CFF-B4C3-484F-8E3A-49F21295870B}">
      <dsp:nvSpPr>
        <dsp:cNvPr id="0" name=""/>
        <dsp:cNvSpPr/>
      </dsp:nvSpPr>
      <dsp:spPr>
        <a:xfrm>
          <a:off x="133222" y="3401176"/>
          <a:ext cx="732707" cy="504835"/>
        </a:xfrm>
        <a:prstGeom prst="roundRect">
          <a:avLst/>
        </a:prstGeom>
        <a:blipFill>
          <a:blip xmlns:r="http://schemas.openxmlformats.org/officeDocument/2006/relationships"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3CA545-617F-4504-BEAC-78BFECE52AF3}">
      <dsp:nvSpPr>
        <dsp:cNvPr id="0" name=""/>
        <dsp:cNvSpPr/>
      </dsp:nvSpPr>
      <dsp:spPr>
        <a:xfrm>
          <a:off x="133222" y="3906012"/>
          <a:ext cx="732707" cy="27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133222" y="3906012"/>
        <a:ext cx="732707" cy="271834"/>
      </dsp:txXfrm>
    </dsp:sp>
    <dsp:sp modelId="{71EC8F0C-1799-4E1D-9EA0-94E2535CC6AB}">
      <dsp:nvSpPr>
        <dsp:cNvPr id="0" name=""/>
        <dsp:cNvSpPr/>
      </dsp:nvSpPr>
      <dsp:spPr>
        <a:xfrm>
          <a:off x="939231" y="3401176"/>
          <a:ext cx="732707" cy="504835"/>
        </a:xfrm>
        <a:prstGeom prst="roundRect">
          <a:avLst/>
        </a:prstGeom>
        <a:blipFill>
          <a:blip xmlns:r="http://schemas.openxmlformats.org/officeDocument/2006/relationships"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7AE37D-727F-4572-AE5E-3A4BC27BB934}">
      <dsp:nvSpPr>
        <dsp:cNvPr id="0" name=""/>
        <dsp:cNvSpPr/>
      </dsp:nvSpPr>
      <dsp:spPr>
        <a:xfrm>
          <a:off x="939231" y="3906012"/>
          <a:ext cx="732707" cy="27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939231" y="3906012"/>
        <a:ext cx="732707" cy="271834"/>
      </dsp:txXfrm>
    </dsp:sp>
    <dsp:sp modelId="{CF274570-3D4A-4796-8657-375DCDEB89C8}">
      <dsp:nvSpPr>
        <dsp:cNvPr id="0" name=""/>
        <dsp:cNvSpPr/>
      </dsp:nvSpPr>
      <dsp:spPr>
        <a:xfrm>
          <a:off x="1745241" y="3401176"/>
          <a:ext cx="732707" cy="504835"/>
        </a:xfrm>
        <a:prstGeom prst="roundRect">
          <a:avLst/>
        </a:prstGeom>
        <a:blipFill>
          <a:blip xmlns:r="http://schemas.openxmlformats.org/officeDocument/2006/relationships"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900B70-B0BA-46A4-A9DE-EE537B9F2030}">
      <dsp:nvSpPr>
        <dsp:cNvPr id="0" name=""/>
        <dsp:cNvSpPr/>
      </dsp:nvSpPr>
      <dsp:spPr>
        <a:xfrm>
          <a:off x="1745241" y="3906012"/>
          <a:ext cx="732707" cy="27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1745241" y="3906012"/>
        <a:ext cx="732707" cy="271834"/>
      </dsp:txXfrm>
    </dsp:sp>
    <dsp:sp modelId="{BEB916C4-9BE7-46A8-85B3-3811302FECF7}">
      <dsp:nvSpPr>
        <dsp:cNvPr id="0" name=""/>
        <dsp:cNvSpPr/>
      </dsp:nvSpPr>
      <dsp:spPr>
        <a:xfrm>
          <a:off x="2551250" y="3401176"/>
          <a:ext cx="732707" cy="504835"/>
        </a:xfrm>
        <a:prstGeom prst="roundRect">
          <a:avLst/>
        </a:prstGeom>
        <a:blipFill>
          <a:blip xmlns:r="http://schemas.openxmlformats.org/officeDocument/2006/relationships"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E44789-AC70-4E10-8A78-F9820775D228}">
      <dsp:nvSpPr>
        <dsp:cNvPr id="0" name=""/>
        <dsp:cNvSpPr/>
      </dsp:nvSpPr>
      <dsp:spPr>
        <a:xfrm>
          <a:off x="2551250" y="3906012"/>
          <a:ext cx="732707" cy="27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2551250" y="3906012"/>
        <a:ext cx="732707" cy="271834"/>
      </dsp:txXfrm>
    </dsp:sp>
    <dsp:sp modelId="{E2832B77-03CD-4A4A-B87F-D8229A56A360}">
      <dsp:nvSpPr>
        <dsp:cNvPr id="0" name=""/>
        <dsp:cNvSpPr/>
      </dsp:nvSpPr>
      <dsp:spPr>
        <a:xfrm>
          <a:off x="3357260" y="3401176"/>
          <a:ext cx="732707" cy="504835"/>
        </a:xfrm>
        <a:prstGeom prst="roundRect">
          <a:avLst/>
        </a:prstGeom>
        <a:blipFill>
          <a:blip xmlns:r="http://schemas.openxmlformats.org/officeDocument/2006/relationships"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049690-EF55-48B7-8A09-C96833745676}">
      <dsp:nvSpPr>
        <dsp:cNvPr id="0" name=""/>
        <dsp:cNvSpPr/>
      </dsp:nvSpPr>
      <dsp:spPr>
        <a:xfrm>
          <a:off x="3357260" y="3906012"/>
          <a:ext cx="732707" cy="27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3357260" y="3906012"/>
        <a:ext cx="732707" cy="271834"/>
      </dsp:txXfrm>
    </dsp:sp>
    <dsp:sp modelId="{D779E309-A625-4C21-AA7B-D37FCE720A88}">
      <dsp:nvSpPr>
        <dsp:cNvPr id="0" name=""/>
        <dsp:cNvSpPr/>
      </dsp:nvSpPr>
      <dsp:spPr>
        <a:xfrm>
          <a:off x="4163269" y="3401176"/>
          <a:ext cx="732707" cy="504835"/>
        </a:xfrm>
        <a:prstGeom prst="roundRect">
          <a:avLst/>
        </a:prstGeom>
        <a:blipFill>
          <a:blip xmlns:r="http://schemas.openxmlformats.org/officeDocument/2006/relationships"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C2C49D-9736-4FF6-9C68-584F70B50A92}">
      <dsp:nvSpPr>
        <dsp:cNvPr id="0" name=""/>
        <dsp:cNvSpPr/>
      </dsp:nvSpPr>
      <dsp:spPr>
        <a:xfrm>
          <a:off x="4163269" y="3906012"/>
          <a:ext cx="732707" cy="27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4163269" y="3906012"/>
        <a:ext cx="732707" cy="271834"/>
      </dsp:txXfrm>
    </dsp:sp>
    <dsp:sp modelId="{7BC3DA88-1ABF-4C99-B451-4D2B02C801F5}">
      <dsp:nvSpPr>
        <dsp:cNvPr id="0" name=""/>
        <dsp:cNvSpPr/>
      </dsp:nvSpPr>
      <dsp:spPr>
        <a:xfrm>
          <a:off x="133222" y="4251117"/>
          <a:ext cx="732707" cy="504835"/>
        </a:xfrm>
        <a:prstGeom prst="roundRect">
          <a:avLst/>
        </a:prstGeom>
        <a:blipFill>
          <a:blip xmlns:r="http://schemas.openxmlformats.org/officeDocument/2006/relationships"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C43336-2782-4077-8846-82A962D5FBE7}">
      <dsp:nvSpPr>
        <dsp:cNvPr id="0" name=""/>
        <dsp:cNvSpPr/>
      </dsp:nvSpPr>
      <dsp:spPr>
        <a:xfrm>
          <a:off x="133222" y="4755953"/>
          <a:ext cx="732707" cy="27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133222" y="4755953"/>
        <a:ext cx="732707" cy="271834"/>
      </dsp:txXfrm>
    </dsp:sp>
    <dsp:sp modelId="{76894C1B-F296-440E-9719-3FD22939952A}">
      <dsp:nvSpPr>
        <dsp:cNvPr id="0" name=""/>
        <dsp:cNvSpPr/>
      </dsp:nvSpPr>
      <dsp:spPr>
        <a:xfrm>
          <a:off x="939231" y="4251117"/>
          <a:ext cx="732707" cy="504835"/>
        </a:xfrm>
        <a:prstGeom prst="roundRect">
          <a:avLst/>
        </a:prstGeom>
        <a:blipFill>
          <a:blip xmlns:r="http://schemas.openxmlformats.org/officeDocument/2006/relationships"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BB6651-931B-4CEE-A363-57BF97246E29}">
      <dsp:nvSpPr>
        <dsp:cNvPr id="0" name=""/>
        <dsp:cNvSpPr/>
      </dsp:nvSpPr>
      <dsp:spPr>
        <a:xfrm>
          <a:off x="939231" y="4755953"/>
          <a:ext cx="732707" cy="27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939231" y="4755953"/>
        <a:ext cx="732707" cy="271834"/>
      </dsp:txXfrm>
    </dsp:sp>
    <dsp:sp modelId="{7FFC6322-798A-4897-8C17-116CA57F1B54}">
      <dsp:nvSpPr>
        <dsp:cNvPr id="0" name=""/>
        <dsp:cNvSpPr/>
      </dsp:nvSpPr>
      <dsp:spPr>
        <a:xfrm>
          <a:off x="1745241" y="4251117"/>
          <a:ext cx="732707" cy="504835"/>
        </a:xfrm>
        <a:prstGeom prst="roundRect">
          <a:avLst/>
        </a:prstGeom>
        <a:blipFill>
          <a:blip xmlns:r="http://schemas.openxmlformats.org/officeDocument/2006/relationships"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C11B16-9A06-4576-9A20-617A34848165}">
      <dsp:nvSpPr>
        <dsp:cNvPr id="0" name=""/>
        <dsp:cNvSpPr/>
      </dsp:nvSpPr>
      <dsp:spPr>
        <a:xfrm>
          <a:off x="1745241" y="4755953"/>
          <a:ext cx="732707" cy="27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1745241" y="4755953"/>
        <a:ext cx="732707" cy="271834"/>
      </dsp:txXfrm>
    </dsp:sp>
    <dsp:sp modelId="{D39C6281-0788-471A-8E02-929FBE53275B}">
      <dsp:nvSpPr>
        <dsp:cNvPr id="0" name=""/>
        <dsp:cNvSpPr/>
      </dsp:nvSpPr>
      <dsp:spPr>
        <a:xfrm>
          <a:off x="2551250" y="4251117"/>
          <a:ext cx="732707" cy="504835"/>
        </a:xfrm>
        <a:prstGeom prst="roundRect">
          <a:avLst/>
        </a:prstGeom>
        <a:blipFill>
          <a:blip xmlns:r="http://schemas.openxmlformats.org/officeDocument/2006/relationships"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DB609C-1A01-4042-8038-5DCF7F77116B}">
      <dsp:nvSpPr>
        <dsp:cNvPr id="0" name=""/>
        <dsp:cNvSpPr/>
      </dsp:nvSpPr>
      <dsp:spPr>
        <a:xfrm>
          <a:off x="2551250" y="4755953"/>
          <a:ext cx="732707" cy="27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2551250" y="4755953"/>
        <a:ext cx="732707" cy="271834"/>
      </dsp:txXfrm>
    </dsp:sp>
    <dsp:sp modelId="{9C677343-526E-4B19-9DCD-9C65426B2403}">
      <dsp:nvSpPr>
        <dsp:cNvPr id="0" name=""/>
        <dsp:cNvSpPr/>
      </dsp:nvSpPr>
      <dsp:spPr>
        <a:xfrm>
          <a:off x="3357260" y="4251117"/>
          <a:ext cx="732707" cy="504835"/>
        </a:xfrm>
        <a:prstGeom prst="roundRect">
          <a:avLst/>
        </a:prstGeom>
        <a:blipFill>
          <a:blip xmlns:r="http://schemas.openxmlformats.org/officeDocument/2006/relationships"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69C65D-8FBC-4CB9-8696-A67F3FE8780D}">
      <dsp:nvSpPr>
        <dsp:cNvPr id="0" name=""/>
        <dsp:cNvSpPr/>
      </dsp:nvSpPr>
      <dsp:spPr>
        <a:xfrm>
          <a:off x="3357260" y="4755953"/>
          <a:ext cx="732707" cy="27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3357260" y="4755953"/>
        <a:ext cx="732707" cy="271834"/>
      </dsp:txXfrm>
    </dsp:sp>
    <dsp:sp modelId="{CBB71BC8-6A43-4EE6-88EA-0AB8A020C0D9}">
      <dsp:nvSpPr>
        <dsp:cNvPr id="0" name=""/>
        <dsp:cNvSpPr/>
      </dsp:nvSpPr>
      <dsp:spPr>
        <a:xfrm>
          <a:off x="4163269" y="4251117"/>
          <a:ext cx="732707" cy="504835"/>
        </a:xfrm>
        <a:prstGeom prst="roundRect">
          <a:avLst/>
        </a:prstGeom>
        <a:blipFill>
          <a:blip xmlns:r="http://schemas.openxmlformats.org/officeDocument/2006/relationships"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C0C0DE-8E33-4A00-8A27-BA2F2C0F00E7}">
      <dsp:nvSpPr>
        <dsp:cNvPr id="0" name=""/>
        <dsp:cNvSpPr/>
      </dsp:nvSpPr>
      <dsp:spPr>
        <a:xfrm>
          <a:off x="4163269" y="4755953"/>
          <a:ext cx="732707" cy="27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4163269" y="4755953"/>
        <a:ext cx="732707" cy="27183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F386F9-0FF0-414A-90B1-5E9FA4693EFE}">
      <dsp:nvSpPr>
        <dsp:cNvPr id="0" name=""/>
        <dsp:cNvSpPr/>
      </dsp:nvSpPr>
      <dsp:spPr>
        <a:xfrm>
          <a:off x="133222" y="1412"/>
          <a:ext cx="732707" cy="504835"/>
        </a:xfrm>
        <a:prstGeom prst="round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4E140C-1BC8-446A-AF4F-BD4002A66E17}">
      <dsp:nvSpPr>
        <dsp:cNvPr id="0" name=""/>
        <dsp:cNvSpPr/>
      </dsp:nvSpPr>
      <dsp:spPr>
        <a:xfrm>
          <a:off x="133222" y="506247"/>
          <a:ext cx="732707" cy="27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133222" y="506247"/>
        <a:ext cx="732707" cy="271834"/>
      </dsp:txXfrm>
    </dsp:sp>
    <dsp:sp modelId="{1F679F1C-8F2A-4935-9AC5-591ADB5D9249}">
      <dsp:nvSpPr>
        <dsp:cNvPr id="0" name=""/>
        <dsp:cNvSpPr/>
      </dsp:nvSpPr>
      <dsp:spPr>
        <a:xfrm>
          <a:off x="939231" y="1412"/>
          <a:ext cx="732707" cy="504835"/>
        </a:xfrm>
        <a:prstGeom prst="round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76AFDD-1A72-4585-8DD4-47EC2CF61A5F}">
      <dsp:nvSpPr>
        <dsp:cNvPr id="0" name=""/>
        <dsp:cNvSpPr/>
      </dsp:nvSpPr>
      <dsp:spPr>
        <a:xfrm>
          <a:off x="939231" y="506247"/>
          <a:ext cx="732707" cy="27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939231" y="506247"/>
        <a:ext cx="732707" cy="271834"/>
      </dsp:txXfrm>
    </dsp:sp>
    <dsp:sp modelId="{869C3397-C1C5-49BE-85D7-C7ECF79B5292}">
      <dsp:nvSpPr>
        <dsp:cNvPr id="0" name=""/>
        <dsp:cNvSpPr/>
      </dsp:nvSpPr>
      <dsp:spPr>
        <a:xfrm>
          <a:off x="1745241" y="1412"/>
          <a:ext cx="732707" cy="504835"/>
        </a:xfrm>
        <a:prstGeom prst="round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736077-F15B-4B5E-A40A-5C1553877CD9}">
      <dsp:nvSpPr>
        <dsp:cNvPr id="0" name=""/>
        <dsp:cNvSpPr/>
      </dsp:nvSpPr>
      <dsp:spPr>
        <a:xfrm>
          <a:off x="1745241" y="506247"/>
          <a:ext cx="732707" cy="27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1745241" y="506247"/>
        <a:ext cx="732707" cy="271834"/>
      </dsp:txXfrm>
    </dsp:sp>
    <dsp:sp modelId="{6C6EF595-7DAC-4498-AE80-BE2ED259350B}">
      <dsp:nvSpPr>
        <dsp:cNvPr id="0" name=""/>
        <dsp:cNvSpPr/>
      </dsp:nvSpPr>
      <dsp:spPr>
        <a:xfrm>
          <a:off x="2551250" y="1412"/>
          <a:ext cx="732707" cy="504835"/>
        </a:xfrm>
        <a:prstGeom prst="round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05C971-7B89-4303-AECE-2751FB4E7ACE}">
      <dsp:nvSpPr>
        <dsp:cNvPr id="0" name=""/>
        <dsp:cNvSpPr/>
      </dsp:nvSpPr>
      <dsp:spPr>
        <a:xfrm>
          <a:off x="2551250" y="506247"/>
          <a:ext cx="732707" cy="27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2551250" y="506247"/>
        <a:ext cx="732707" cy="271834"/>
      </dsp:txXfrm>
    </dsp:sp>
    <dsp:sp modelId="{2DBC3D2C-DFD4-4E7F-BA8B-884E914E6BC1}">
      <dsp:nvSpPr>
        <dsp:cNvPr id="0" name=""/>
        <dsp:cNvSpPr/>
      </dsp:nvSpPr>
      <dsp:spPr>
        <a:xfrm>
          <a:off x="3357260" y="1412"/>
          <a:ext cx="732707" cy="504835"/>
        </a:xfrm>
        <a:prstGeom prst="round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FF0A1D-4912-4B3F-BA10-94D2A434638E}">
      <dsp:nvSpPr>
        <dsp:cNvPr id="0" name=""/>
        <dsp:cNvSpPr/>
      </dsp:nvSpPr>
      <dsp:spPr>
        <a:xfrm>
          <a:off x="3357260" y="506247"/>
          <a:ext cx="732707" cy="27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3357260" y="506247"/>
        <a:ext cx="732707" cy="271834"/>
      </dsp:txXfrm>
    </dsp:sp>
    <dsp:sp modelId="{43370087-34D1-4F87-B224-57AC56E1E240}">
      <dsp:nvSpPr>
        <dsp:cNvPr id="0" name=""/>
        <dsp:cNvSpPr/>
      </dsp:nvSpPr>
      <dsp:spPr>
        <a:xfrm>
          <a:off x="4163269" y="1412"/>
          <a:ext cx="732707" cy="504835"/>
        </a:xfrm>
        <a:prstGeom prst="round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6AE951-5623-4EB4-8959-55CC32548663}">
      <dsp:nvSpPr>
        <dsp:cNvPr id="0" name=""/>
        <dsp:cNvSpPr/>
      </dsp:nvSpPr>
      <dsp:spPr>
        <a:xfrm>
          <a:off x="4163269" y="506247"/>
          <a:ext cx="732707" cy="27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4163269" y="506247"/>
        <a:ext cx="732707" cy="271834"/>
      </dsp:txXfrm>
    </dsp:sp>
    <dsp:sp modelId="{AD618A7E-BF9C-4775-890F-C12111F45796}">
      <dsp:nvSpPr>
        <dsp:cNvPr id="0" name=""/>
        <dsp:cNvSpPr/>
      </dsp:nvSpPr>
      <dsp:spPr>
        <a:xfrm>
          <a:off x="133222" y="851353"/>
          <a:ext cx="732707" cy="504835"/>
        </a:xfrm>
        <a:prstGeom prst="round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7ABECD-CC5F-41E7-A5F0-C436D9C91759}">
      <dsp:nvSpPr>
        <dsp:cNvPr id="0" name=""/>
        <dsp:cNvSpPr/>
      </dsp:nvSpPr>
      <dsp:spPr>
        <a:xfrm>
          <a:off x="133222" y="1356188"/>
          <a:ext cx="732707" cy="27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133222" y="1356188"/>
        <a:ext cx="732707" cy="271834"/>
      </dsp:txXfrm>
    </dsp:sp>
    <dsp:sp modelId="{70B2CC82-3034-431D-9356-EAD6A500F374}">
      <dsp:nvSpPr>
        <dsp:cNvPr id="0" name=""/>
        <dsp:cNvSpPr/>
      </dsp:nvSpPr>
      <dsp:spPr>
        <a:xfrm>
          <a:off x="939231" y="851353"/>
          <a:ext cx="732707" cy="504835"/>
        </a:xfrm>
        <a:prstGeom prst="roundRect">
          <a:avLst/>
        </a:prstGeom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3B23CD-AA3D-45F9-AE11-01040E5CDFD9}">
      <dsp:nvSpPr>
        <dsp:cNvPr id="0" name=""/>
        <dsp:cNvSpPr/>
      </dsp:nvSpPr>
      <dsp:spPr>
        <a:xfrm>
          <a:off x="939231" y="1356188"/>
          <a:ext cx="732707" cy="27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939231" y="1356188"/>
        <a:ext cx="732707" cy="271834"/>
      </dsp:txXfrm>
    </dsp:sp>
    <dsp:sp modelId="{D9D99EBE-A0DD-47AC-8D63-D824A8850E25}">
      <dsp:nvSpPr>
        <dsp:cNvPr id="0" name=""/>
        <dsp:cNvSpPr/>
      </dsp:nvSpPr>
      <dsp:spPr>
        <a:xfrm>
          <a:off x="1745241" y="851353"/>
          <a:ext cx="732707" cy="504835"/>
        </a:xfrm>
        <a:prstGeom prst="round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6322BF-992C-4916-ABD1-2D435FAC216E}">
      <dsp:nvSpPr>
        <dsp:cNvPr id="0" name=""/>
        <dsp:cNvSpPr/>
      </dsp:nvSpPr>
      <dsp:spPr>
        <a:xfrm>
          <a:off x="1745241" y="1356188"/>
          <a:ext cx="732707" cy="27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1745241" y="1356188"/>
        <a:ext cx="732707" cy="271834"/>
      </dsp:txXfrm>
    </dsp:sp>
    <dsp:sp modelId="{322079D9-C170-431B-AFA5-4328C3486CE5}">
      <dsp:nvSpPr>
        <dsp:cNvPr id="0" name=""/>
        <dsp:cNvSpPr/>
      </dsp:nvSpPr>
      <dsp:spPr>
        <a:xfrm>
          <a:off x="2551250" y="851353"/>
          <a:ext cx="732707" cy="504835"/>
        </a:xfrm>
        <a:prstGeom prst="roundRect">
          <a:avLst/>
        </a:prstGeom>
        <a:blipFill>
          <a:blip xmlns:r="http://schemas.openxmlformats.org/officeDocument/2006/relationships"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FE819-5DCE-4F76-A27B-471F602D0851}">
      <dsp:nvSpPr>
        <dsp:cNvPr id="0" name=""/>
        <dsp:cNvSpPr/>
      </dsp:nvSpPr>
      <dsp:spPr>
        <a:xfrm>
          <a:off x="2551250" y="1356188"/>
          <a:ext cx="732707" cy="27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2551250" y="1356188"/>
        <a:ext cx="732707" cy="271834"/>
      </dsp:txXfrm>
    </dsp:sp>
    <dsp:sp modelId="{E02ED308-D605-4F78-9ED5-B419815A6B4B}">
      <dsp:nvSpPr>
        <dsp:cNvPr id="0" name=""/>
        <dsp:cNvSpPr/>
      </dsp:nvSpPr>
      <dsp:spPr>
        <a:xfrm>
          <a:off x="3357260" y="851353"/>
          <a:ext cx="732707" cy="504835"/>
        </a:xfrm>
        <a:prstGeom prst="round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DA86C3-00DD-4CF9-80E0-80AFD2C8C8B0}">
      <dsp:nvSpPr>
        <dsp:cNvPr id="0" name=""/>
        <dsp:cNvSpPr/>
      </dsp:nvSpPr>
      <dsp:spPr>
        <a:xfrm>
          <a:off x="3357260" y="1356188"/>
          <a:ext cx="732707" cy="27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3357260" y="1356188"/>
        <a:ext cx="732707" cy="271834"/>
      </dsp:txXfrm>
    </dsp:sp>
    <dsp:sp modelId="{ACEE27D1-49DD-42E1-96FF-652C7AC5736E}">
      <dsp:nvSpPr>
        <dsp:cNvPr id="0" name=""/>
        <dsp:cNvSpPr/>
      </dsp:nvSpPr>
      <dsp:spPr>
        <a:xfrm>
          <a:off x="4163269" y="851353"/>
          <a:ext cx="732707" cy="504835"/>
        </a:xfrm>
        <a:prstGeom prst="roundRect">
          <a:avLst/>
        </a:prstGeom>
        <a:blipFill>
          <a:blip xmlns:r="http://schemas.openxmlformats.org/officeDocument/2006/relationships"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1132AA-E7CF-489B-9D09-D7A21E943E60}">
      <dsp:nvSpPr>
        <dsp:cNvPr id="0" name=""/>
        <dsp:cNvSpPr/>
      </dsp:nvSpPr>
      <dsp:spPr>
        <a:xfrm>
          <a:off x="4163269" y="1356188"/>
          <a:ext cx="732707" cy="27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4163269" y="1356188"/>
        <a:ext cx="732707" cy="271834"/>
      </dsp:txXfrm>
    </dsp:sp>
    <dsp:sp modelId="{FF4DA247-0946-4800-B62C-CE6ECEC41E78}">
      <dsp:nvSpPr>
        <dsp:cNvPr id="0" name=""/>
        <dsp:cNvSpPr/>
      </dsp:nvSpPr>
      <dsp:spPr>
        <a:xfrm>
          <a:off x="133222" y="1701294"/>
          <a:ext cx="732707" cy="504835"/>
        </a:xfrm>
        <a:prstGeom prst="round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BE8B7E-FA04-4090-8111-2892939FB5E8}">
      <dsp:nvSpPr>
        <dsp:cNvPr id="0" name=""/>
        <dsp:cNvSpPr/>
      </dsp:nvSpPr>
      <dsp:spPr>
        <a:xfrm>
          <a:off x="133222" y="2206129"/>
          <a:ext cx="732707" cy="27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133222" y="2206129"/>
        <a:ext cx="732707" cy="271834"/>
      </dsp:txXfrm>
    </dsp:sp>
    <dsp:sp modelId="{A97AB506-CA1B-4322-A39D-9DFCAD1063AD}">
      <dsp:nvSpPr>
        <dsp:cNvPr id="0" name=""/>
        <dsp:cNvSpPr/>
      </dsp:nvSpPr>
      <dsp:spPr>
        <a:xfrm>
          <a:off x="939231" y="1701294"/>
          <a:ext cx="732707" cy="504835"/>
        </a:xfrm>
        <a:prstGeom prst="roundRect">
          <a:avLst/>
        </a:prstGeom>
        <a:blipFill>
          <a:blip xmlns:r="http://schemas.openxmlformats.org/officeDocument/2006/relationships"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08D70D-7CAC-4C71-BB6A-CEC39BF1F0D8}">
      <dsp:nvSpPr>
        <dsp:cNvPr id="0" name=""/>
        <dsp:cNvSpPr/>
      </dsp:nvSpPr>
      <dsp:spPr>
        <a:xfrm>
          <a:off x="939231" y="2206129"/>
          <a:ext cx="732707" cy="27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939231" y="2206129"/>
        <a:ext cx="732707" cy="271834"/>
      </dsp:txXfrm>
    </dsp:sp>
    <dsp:sp modelId="{49FD75EB-C9FD-4058-8E1D-C123D592429B}">
      <dsp:nvSpPr>
        <dsp:cNvPr id="0" name=""/>
        <dsp:cNvSpPr/>
      </dsp:nvSpPr>
      <dsp:spPr>
        <a:xfrm>
          <a:off x="1745241" y="1701294"/>
          <a:ext cx="732707" cy="504835"/>
        </a:xfrm>
        <a:prstGeom prst="round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E4A67C-1AD4-4640-B9B9-88AC444E2778}">
      <dsp:nvSpPr>
        <dsp:cNvPr id="0" name=""/>
        <dsp:cNvSpPr/>
      </dsp:nvSpPr>
      <dsp:spPr>
        <a:xfrm>
          <a:off x="1745241" y="2206129"/>
          <a:ext cx="732707" cy="27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1745241" y="2206129"/>
        <a:ext cx="732707" cy="271834"/>
      </dsp:txXfrm>
    </dsp:sp>
    <dsp:sp modelId="{47D8901F-F4C7-4D94-9CD8-F3FF3B4D65A2}">
      <dsp:nvSpPr>
        <dsp:cNvPr id="0" name=""/>
        <dsp:cNvSpPr/>
      </dsp:nvSpPr>
      <dsp:spPr>
        <a:xfrm>
          <a:off x="2551250" y="1701294"/>
          <a:ext cx="732707" cy="504835"/>
        </a:xfrm>
        <a:prstGeom prst="roundRect">
          <a:avLst/>
        </a:prstGeom>
        <a:blipFill>
          <a:blip xmlns:r="http://schemas.openxmlformats.org/officeDocument/2006/relationships"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5B7F8E-DDDC-41EC-B73D-83F2FB160F67}">
      <dsp:nvSpPr>
        <dsp:cNvPr id="0" name=""/>
        <dsp:cNvSpPr/>
      </dsp:nvSpPr>
      <dsp:spPr>
        <a:xfrm>
          <a:off x="2551250" y="2206129"/>
          <a:ext cx="732707" cy="27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2551250" y="2206129"/>
        <a:ext cx="732707" cy="271834"/>
      </dsp:txXfrm>
    </dsp:sp>
    <dsp:sp modelId="{5C26F30D-420E-4E2A-AE4A-499B8D8CEE69}">
      <dsp:nvSpPr>
        <dsp:cNvPr id="0" name=""/>
        <dsp:cNvSpPr/>
      </dsp:nvSpPr>
      <dsp:spPr>
        <a:xfrm>
          <a:off x="3357260" y="1701294"/>
          <a:ext cx="732707" cy="504835"/>
        </a:xfrm>
        <a:prstGeom prst="roundRect">
          <a:avLst/>
        </a:prstGeom>
        <a:blipFill>
          <a:blip xmlns:r="http://schemas.openxmlformats.org/officeDocument/2006/relationships"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51E7A1-8300-4C16-95AA-60296A635D67}">
      <dsp:nvSpPr>
        <dsp:cNvPr id="0" name=""/>
        <dsp:cNvSpPr/>
      </dsp:nvSpPr>
      <dsp:spPr>
        <a:xfrm>
          <a:off x="3357260" y="2206129"/>
          <a:ext cx="732707" cy="27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3357260" y="2206129"/>
        <a:ext cx="732707" cy="271834"/>
      </dsp:txXfrm>
    </dsp:sp>
    <dsp:sp modelId="{A1EB6FF1-8F92-470A-98D1-92FBD5E4073E}">
      <dsp:nvSpPr>
        <dsp:cNvPr id="0" name=""/>
        <dsp:cNvSpPr/>
      </dsp:nvSpPr>
      <dsp:spPr>
        <a:xfrm>
          <a:off x="4163269" y="1701294"/>
          <a:ext cx="732707" cy="504835"/>
        </a:xfrm>
        <a:prstGeom prst="roundRect">
          <a:avLst/>
        </a:prstGeom>
        <a:blipFill>
          <a:blip xmlns:r="http://schemas.openxmlformats.org/officeDocument/2006/relationships"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8D7B02-656F-41FF-AF61-1C4658DDCE87}">
      <dsp:nvSpPr>
        <dsp:cNvPr id="0" name=""/>
        <dsp:cNvSpPr/>
      </dsp:nvSpPr>
      <dsp:spPr>
        <a:xfrm>
          <a:off x="4163269" y="2206129"/>
          <a:ext cx="732707" cy="27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4163269" y="2206129"/>
        <a:ext cx="732707" cy="271834"/>
      </dsp:txXfrm>
    </dsp:sp>
    <dsp:sp modelId="{66DF9CC3-166B-44D1-9177-7CDCF04B7869}">
      <dsp:nvSpPr>
        <dsp:cNvPr id="0" name=""/>
        <dsp:cNvSpPr/>
      </dsp:nvSpPr>
      <dsp:spPr>
        <a:xfrm>
          <a:off x="133222" y="2551235"/>
          <a:ext cx="732707" cy="504835"/>
        </a:xfrm>
        <a:prstGeom prst="roundRect">
          <a:avLst/>
        </a:prstGeom>
        <a:blipFill>
          <a:blip xmlns:r="http://schemas.openxmlformats.org/officeDocument/2006/relationships"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4F3892-07D2-440D-8645-341997D0FDAB}">
      <dsp:nvSpPr>
        <dsp:cNvPr id="0" name=""/>
        <dsp:cNvSpPr/>
      </dsp:nvSpPr>
      <dsp:spPr>
        <a:xfrm>
          <a:off x="133222" y="3056071"/>
          <a:ext cx="732707" cy="27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133222" y="3056071"/>
        <a:ext cx="732707" cy="271834"/>
      </dsp:txXfrm>
    </dsp:sp>
    <dsp:sp modelId="{09759D3A-ED55-47EF-A979-382DA08B9664}">
      <dsp:nvSpPr>
        <dsp:cNvPr id="0" name=""/>
        <dsp:cNvSpPr/>
      </dsp:nvSpPr>
      <dsp:spPr>
        <a:xfrm>
          <a:off x="939231" y="2551235"/>
          <a:ext cx="732707" cy="504835"/>
        </a:xfrm>
        <a:prstGeom prst="roundRect">
          <a:avLst/>
        </a:prstGeom>
        <a:blipFill>
          <a:blip xmlns:r="http://schemas.openxmlformats.org/officeDocument/2006/relationships"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BA1A53-193A-4603-AFDB-0F97E873D679}">
      <dsp:nvSpPr>
        <dsp:cNvPr id="0" name=""/>
        <dsp:cNvSpPr/>
      </dsp:nvSpPr>
      <dsp:spPr>
        <a:xfrm>
          <a:off x="939231" y="3056071"/>
          <a:ext cx="732707" cy="27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939231" y="3056071"/>
        <a:ext cx="732707" cy="271834"/>
      </dsp:txXfrm>
    </dsp:sp>
    <dsp:sp modelId="{7D652C62-89E9-45F0-B3D7-2AF020A97736}">
      <dsp:nvSpPr>
        <dsp:cNvPr id="0" name=""/>
        <dsp:cNvSpPr/>
      </dsp:nvSpPr>
      <dsp:spPr>
        <a:xfrm>
          <a:off x="1745241" y="2551235"/>
          <a:ext cx="732707" cy="504835"/>
        </a:xfrm>
        <a:prstGeom prst="roundRect">
          <a:avLst/>
        </a:prstGeom>
        <a:blipFill>
          <a:blip xmlns:r="http://schemas.openxmlformats.org/officeDocument/2006/relationships"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1C7E7A-3193-4728-9BBF-081831B3BE63}">
      <dsp:nvSpPr>
        <dsp:cNvPr id="0" name=""/>
        <dsp:cNvSpPr/>
      </dsp:nvSpPr>
      <dsp:spPr>
        <a:xfrm>
          <a:off x="1745241" y="3056071"/>
          <a:ext cx="732707" cy="27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1745241" y="3056071"/>
        <a:ext cx="732707" cy="271834"/>
      </dsp:txXfrm>
    </dsp:sp>
    <dsp:sp modelId="{CFBBEFB3-5FD4-42BD-A3AD-D9E8C8CA0565}">
      <dsp:nvSpPr>
        <dsp:cNvPr id="0" name=""/>
        <dsp:cNvSpPr/>
      </dsp:nvSpPr>
      <dsp:spPr>
        <a:xfrm>
          <a:off x="2551250" y="2551235"/>
          <a:ext cx="732707" cy="504835"/>
        </a:xfrm>
        <a:prstGeom prst="roundRect">
          <a:avLst/>
        </a:prstGeom>
        <a:blipFill>
          <a:blip xmlns:r="http://schemas.openxmlformats.org/officeDocument/2006/relationships"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128C0F-AD43-4440-9024-19F39FAE2BC3}">
      <dsp:nvSpPr>
        <dsp:cNvPr id="0" name=""/>
        <dsp:cNvSpPr/>
      </dsp:nvSpPr>
      <dsp:spPr>
        <a:xfrm>
          <a:off x="2551250" y="3056071"/>
          <a:ext cx="732707" cy="27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2551250" y="3056071"/>
        <a:ext cx="732707" cy="271834"/>
      </dsp:txXfrm>
    </dsp:sp>
    <dsp:sp modelId="{51952384-8F8F-4DA2-A78B-DB135031AC57}">
      <dsp:nvSpPr>
        <dsp:cNvPr id="0" name=""/>
        <dsp:cNvSpPr/>
      </dsp:nvSpPr>
      <dsp:spPr>
        <a:xfrm>
          <a:off x="3357260" y="2551235"/>
          <a:ext cx="732707" cy="504835"/>
        </a:xfrm>
        <a:prstGeom prst="roundRect">
          <a:avLst/>
        </a:prstGeom>
        <a:blipFill>
          <a:blip xmlns:r="http://schemas.openxmlformats.org/officeDocument/2006/relationships"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2937D8-440B-48AA-BDEC-947837A01081}">
      <dsp:nvSpPr>
        <dsp:cNvPr id="0" name=""/>
        <dsp:cNvSpPr/>
      </dsp:nvSpPr>
      <dsp:spPr>
        <a:xfrm>
          <a:off x="3357260" y="3056071"/>
          <a:ext cx="732707" cy="27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3357260" y="3056071"/>
        <a:ext cx="732707" cy="271834"/>
      </dsp:txXfrm>
    </dsp:sp>
    <dsp:sp modelId="{5A65AE22-84F5-47B9-B447-AEF7DEB467FA}">
      <dsp:nvSpPr>
        <dsp:cNvPr id="0" name=""/>
        <dsp:cNvSpPr/>
      </dsp:nvSpPr>
      <dsp:spPr>
        <a:xfrm>
          <a:off x="4163269" y="2551235"/>
          <a:ext cx="732707" cy="504835"/>
        </a:xfrm>
        <a:prstGeom prst="roundRect">
          <a:avLst/>
        </a:prstGeom>
        <a:blipFill>
          <a:blip xmlns:r="http://schemas.openxmlformats.org/officeDocument/2006/relationships"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57A725-6277-4239-B5DE-F446AE018B34}">
      <dsp:nvSpPr>
        <dsp:cNvPr id="0" name=""/>
        <dsp:cNvSpPr/>
      </dsp:nvSpPr>
      <dsp:spPr>
        <a:xfrm>
          <a:off x="4163269" y="3056071"/>
          <a:ext cx="732707" cy="27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4163269" y="3056071"/>
        <a:ext cx="732707" cy="271834"/>
      </dsp:txXfrm>
    </dsp:sp>
    <dsp:sp modelId="{22E11BFB-1474-41E2-9F59-7F12A0A74775}">
      <dsp:nvSpPr>
        <dsp:cNvPr id="0" name=""/>
        <dsp:cNvSpPr/>
      </dsp:nvSpPr>
      <dsp:spPr>
        <a:xfrm>
          <a:off x="133222" y="3401176"/>
          <a:ext cx="732707" cy="504835"/>
        </a:xfrm>
        <a:prstGeom prst="roundRect">
          <a:avLst/>
        </a:prstGeom>
        <a:blipFill>
          <a:blip xmlns:r="http://schemas.openxmlformats.org/officeDocument/2006/relationships"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1CC2F2-4FD7-4123-A23D-A1B1CBC12F2D}">
      <dsp:nvSpPr>
        <dsp:cNvPr id="0" name=""/>
        <dsp:cNvSpPr/>
      </dsp:nvSpPr>
      <dsp:spPr>
        <a:xfrm>
          <a:off x="133222" y="3906012"/>
          <a:ext cx="732707" cy="27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133222" y="3906012"/>
        <a:ext cx="732707" cy="271834"/>
      </dsp:txXfrm>
    </dsp:sp>
    <dsp:sp modelId="{F09EDEC1-9468-4B34-9C6E-7032174DC704}">
      <dsp:nvSpPr>
        <dsp:cNvPr id="0" name=""/>
        <dsp:cNvSpPr/>
      </dsp:nvSpPr>
      <dsp:spPr>
        <a:xfrm>
          <a:off x="939231" y="3401176"/>
          <a:ext cx="732707" cy="504835"/>
        </a:xfrm>
        <a:prstGeom prst="roundRect">
          <a:avLst/>
        </a:prstGeom>
        <a:blipFill>
          <a:blip xmlns:r="http://schemas.openxmlformats.org/officeDocument/2006/relationships"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A7FB46-2308-4728-A723-DE8951BA46C9}">
      <dsp:nvSpPr>
        <dsp:cNvPr id="0" name=""/>
        <dsp:cNvSpPr/>
      </dsp:nvSpPr>
      <dsp:spPr>
        <a:xfrm>
          <a:off x="939231" y="3906012"/>
          <a:ext cx="732707" cy="27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939231" y="3906012"/>
        <a:ext cx="732707" cy="271834"/>
      </dsp:txXfrm>
    </dsp:sp>
    <dsp:sp modelId="{41B78185-F3BE-4EAC-9063-11521CF36A61}">
      <dsp:nvSpPr>
        <dsp:cNvPr id="0" name=""/>
        <dsp:cNvSpPr/>
      </dsp:nvSpPr>
      <dsp:spPr>
        <a:xfrm>
          <a:off x="1745241" y="3401176"/>
          <a:ext cx="732707" cy="504835"/>
        </a:xfrm>
        <a:prstGeom prst="roundRect">
          <a:avLst/>
        </a:prstGeom>
        <a:blipFill>
          <a:blip xmlns:r="http://schemas.openxmlformats.org/officeDocument/2006/relationships"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70D59D-44BC-441B-A186-1BA971260200}">
      <dsp:nvSpPr>
        <dsp:cNvPr id="0" name=""/>
        <dsp:cNvSpPr/>
      </dsp:nvSpPr>
      <dsp:spPr>
        <a:xfrm>
          <a:off x="1745241" y="3906012"/>
          <a:ext cx="732707" cy="27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1745241" y="3906012"/>
        <a:ext cx="732707" cy="271834"/>
      </dsp:txXfrm>
    </dsp:sp>
    <dsp:sp modelId="{9EA0E0C3-03E0-4C97-83C6-93936B0806C7}">
      <dsp:nvSpPr>
        <dsp:cNvPr id="0" name=""/>
        <dsp:cNvSpPr/>
      </dsp:nvSpPr>
      <dsp:spPr>
        <a:xfrm>
          <a:off x="2551250" y="3401176"/>
          <a:ext cx="732707" cy="504835"/>
        </a:xfrm>
        <a:prstGeom prst="roundRect">
          <a:avLst/>
        </a:prstGeom>
        <a:blipFill>
          <a:blip xmlns:r="http://schemas.openxmlformats.org/officeDocument/2006/relationships"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3EB8B3-F09A-483D-8029-C0D296BE5E0F}">
      <dsp:nvSpPr>
        <dsp:cNvPr id="0" name=""/>
        <dsp:cNvSpPr/>
      </dsp:nvSpPr>
      <dsp:spPr>
        <a:xfrm>
          <a:off x="2551250" y="3906012"/>
          <a:ext cx="732707" cy="27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2551250" y="3906012"/>
        <a:ext cx="732707" cy="271834"/>
      </dsp:txXfrm>
    </dsp:sp>
    <dsp:sp modelId="{22F9BB02-3688-4297-B757-89ACB8495455}">
      <dsp:nvSpPr>
        <dsp:cNvPr id="0" name=""/>
        <dsp:cNvSpPr/>
      </dsp:nvSpPr>
      <dsp:spPr>
        <a:xfrm>
          <a:off x="3357260" y="3401176"/>
          <a:ext cx="732707" cy="504835"/>
        </a:xfrm>
        <a:prstGeom prst="roundRect">
          <a:avLst/>
        </a:prstGeom>
        <a:blipFill>
          <a:blip xmlns:r="http://schemas.openxmlformats.org/officeDocument/2006/relationships"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3CEC67-E960-4AC7-8DD0-0EF0D148E3B9}">
      <dsp:nvSpPr>
        <dsp:cNvPr id="0" name=""/>
        <dsp:cNvSpPr/>
      </dsp:nvSpPr>
      <dsp:spPr>
        <a:xfrm>
          <a:off x="3357260" y="3906012"/>
          <a:ext cx="732707" cy="27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3357260" y="3906012"/>
        <a:ext cx="732707" cy="271834"/>
      </dsp:txXfrm>
    </dsp:sp>
    <dsp:sp modelId="{20521CA8-AF74-478A-8F08-3DEA352D29B8}">
      <dsp:nvSpPr>
        <dsp:cNvPr id="0" name=""/>
        <dsp:cNvSpPr/>
      </dsp:nvSpPr>
      <dsp:spPr>
        <a:xfrm>
          <a:off x="4163269" y="3401176"/>
          <a:ext cx="732707" cy="504835"/>
        </a:xfrm>
        <a:prstGeom prst="roundRect">
          <a:avLst/>
        </a:prstGeom>
        <a:blipFill>
          <a:blip xmlns:r="http://schemas.openxmlformats.org/officeDocument/2006/relationships"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523E95-59FD-4DB3-9EC2-95553210B197}">
      <dsp:nvSpPr>
        <dsp:cNvPr id="0" name=""/>
        <dsp:cNvSpPr/>
      </dsp:nvSpPr>
      <dsp:spPr>
        <a:xfrm>
          <a:off x="4163269" y="3906012"/>
          <a:ext cx="732707" cy="27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4163269" y="3906012"/>
        <a:ext cx="732707" cy="271834"/>
      </dsp:txXfrm>
    </dsp:sp>
    <dsp:sp modelId="{DCF97521-67C8-4486-B107-1A27A411CBE7}">
      <dsp:nvSpPr>
        <dsp:cNvPr id="0" name=""/>
        <dsp:cNvSpPr/>
      </dsp:nvSpPr>
      <dsp:spPr>
        <a:xfrm>
          <a:off x="133222" y="4251117"/>
          <a:ext cx="732707" cy="504835"/>
        </a:xfrm>
        <a:prstGeom prst="roundRect">
          <a:avLst/>
        </a:prstGeom>
        <a:blipFill>
          <a:blip xmlns:r="http://schemas.openxmlformats.org/officeDocument/2006/relationships"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ACF756-10C6-4E4B-9E42-E68931EBA6D9}">
      <dsp:nvSpPr>
        <dsp:cNvPr id="0" name=""/>
        <dsp:cNvSpPr/>
      </dsp:nvSpPr>
      <dsp:spPr>
        <a:xfrm>
          <a:off x="133222" y="4755953"/>
          <a:ext cx="732707" cy="27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133222" y="4755953"/>
        <a:ext cx="732707" cy="271834"/>
      </dsp:txXfrm>
    </dsp:sp>
    <dsp:sp modelId="{07FF6AB9-6E01-4214-A89C-015B754740D7}">
      <dsp:nvSpPr>
        <dsp:cNvPr id="0" name=""/>
        <dsp:cNvSpPr/>
      </dsp:nvSpPr>
      <dsp:spPr>
        <a:xfrm>
          <a:off x="939231" y="4251117"/>
          <a:ext cx="732707" cy="504835"/>
        </a:xfrm>
        <a:prstGeom prst="roundRect">
          <a:avLst/>
        </a:prstGeom>
        <a:blipFill>
          <a:blip xmlns:r="http://schemas.openxmlformats.org/officeDocument/2006/relationships"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EE1E99-0D8C-4DD5-9F4F-00F1AE85452C}">
      <dsp:nvSpPr>
        <dsp:cNvPr id="0" name=""/>
        <dsp:cNvSpPr/>
      </dsp:nvSpPr>
      <dsp:spPr>
        <a:xfrm>
          <a:off x="939231" y="4755953"/>
          <a:ext cx="732707" cy="27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939231" y="4755953"/>
        <a:ext cx="732707" cy="271834"/>
      </dsp:txXfrm>
    </dsp:sp>
    <dsp:sp modelId="{05A98FC0-FA03-4B4C-B040-EAC3AD47079C}">
      <dsp:nvSpPr>
        <dsp:cNvPr id="0" name=""/>
        <dsp:cNvSpPr/>
      </dsp:nvSpPr>
      <dsp:spPr>
        <a:xfrm>
          <a:off x="1745241" y="4251117"/>
          <a:ext cx="732707" cy="504835"/>
        </a:xfrm>
        <a:prstGeom prst="roundRect">
          <a:avLst/>
        </a:prstGeom>
        <a:blipFill>
          <a:blip xmlns:r="http://schemas.openxmlformats.org/officeDocument/2006/relationships"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BA9B0A-0C90-47C1-A51E-ACF13328A3CD}">
      <dsp:nvSpPr>
        <dsp:cNvPr id="0" name=""/>
        <dsp:cNvSpPr/>
      </dsp:nvSpPr>
      <dsp:spPr>
        <a:xfrm>
          <a:off x="1745241" y="4755953"/>
          <a:ext cx="732707" cy="27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1745241" y="4755953"/>
        <a:ext cx="732707" cy="271834"/>
      </dsp:txXfrm>
    </dsp:sp>
    <dsp:sp modelId="{089CA12F-464B-4823-B755-C24206526AFF}">
      <dsp:nvSpPr>
        <dsp:cNvPr id="0" name=""/>
        <dsp:cNvSpPr/>
      </dsp:nvSpPr>
      <dsp:spPr>
        <a:xfrm>
          <a:off x="2551250" y="4251117"/>
          <a:ext cx="732707" cy="504835"/>
        </a:xfrm>
        <a:prstGeom prst="roundRect">
          <a:avLst/>
        </a:prstGeom>
        <a:blipFill>
          <a:blip xmlns:r="http://schemas.openxmlformats.org/officeDocument/2006/relationships"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57ACC2-1ED0-411E-B91C-891762F42038}">
      <dsp:nvSpPr>
        <dsp:cNvPr id="0" name=""/>
        <dsp:cNvSpPr/>
      </dsp:nvSpPr>
      <dsp:spPr>
        <a:xfrm>
          <a:off x="2551250" y="4755953"/>
          <a:ext cx="732707" cy="27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2551250" y="4755953"/>
        <a:ext cx="732707" cy="271834"/>
      </dsp:txXfrm>
    </dsp:sp>
    <dsp:sp modelId="{4AC5178B-36EA-4DBE-AFBB-A70E60DFE7C8}">
      <dsp:nvSpPr>
        <dsp:cNvPr id="0" name=""/>
        <dsp:cNvSpPr/>
      </dsp:nvSpPr>
      <dsp:spPr>
        <a:xfrm>
          <a:off x="3357260" y="4251117"/>
          <a:ext cx="732707" cy="504835"/>
        </a:xfrm>
        <a:prstGeom prst="roundRect">
          <a:avLst/>
        </a:prstGeom>
        <a:blipFill>
          <a:blip xmlns:r="http://schemas.openxmlformats.org/officeDocument/2006/relationships"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209BEB-CFDF-467A-97D5-5448C0B21739}">
      <dsp:nvSpPr>
        <dsp:cNvPr id="0" name=""/>
        <dsp:cNvSpPr/>
      </dsp:nvSpPr>
      <dsp:spPr>
        <a:xfrm>
          <a:off x="3357260" y="4755953"/>
          <a:ext cx="732707" cy="27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3357260" y="4755953"/>
        <a:ext cx="732707" cy="271834"/>
      </dsp:txXfrm>
    </dsp:sp>
    <dsp:sp modelId="{3A7F336B-1F24-498D-8D29-D7EA32E574BD}">
      <dsp:nvSpPr>
        <dsp:cNvPr id="0" name=""/>
        <dsp:cNvSpPr/>
      </dsp:nvSpPr>
      <dsp:spPr>
        <a:xfrm>
          <a:off x="4163269" y="4251117"/>
          <a:ext cx="732707" cy="504835"/>
        </a:xfrm>
        <a:prstGeom prst="roundRect">
          <a:avLst/>
        </a:prstGeom>
        <a:blipFill>
          <a:blip xmlns:r="http://schemas.openxmlformats.org/officeDocument/2006/relationships"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221FE7-8615-442F-B65E-C2E8B0F73C4B}">
      <dsp:nvSpPr>
        <dsp:cNvPr id="0" name=""/>
        <dsp:cNvSpPr/>
      </dsp:nvSpPr>
      <dsp:spPr>
        <a:xfrm>
          <a:off x="4163269" y="4755953"/>
          <a:ext cx="732707" cy="27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4163269" y="4755953"/>
        <a:ext cx="732707" cy="27183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9F6DCE-9014-4382-9DAF-61CB84118988}">
      <dsp:nvSpPr>
        <dsp:cNvPr id="0" name=""/>
        <dsp:cNvSpPr/>
      </dsp:nvSpPr>
      <dsp:spPr>
        <a:xfrm>
          <a:off x="133222" y="1412"/>
          <a:ext cx="732707" cy="504835"/>
        </a:xfrm>
        <a:prstGeom prst="round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075B75-24B9-479E-8602-64B6AB4908B2}">
      <dsp:nvSpPr>
        <dsp:cNvPr id="0" name=""/>
        <dsp:cNvSpPr/>
      </dsp:nvSpPr>
      <dsp:spPr>
        <a:xfrm>
          <a:off x="133222" y="506247"/>
          <a:ext cx="732707" cy="27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133222" y="506247"/>
        <a:ext cx="732707" cy="271834"/>
      </dsp:txXfrm>
    </dsp:sp>
    <dsp:sp modelId="{4FCD9775-97C9-4B52-BD3A-EF523A392D33}">
      <dsp:nvSpPr>
        <dsp:cNvPr id="0" name=""/>
        <dsp:cNvSpPr/>
      </dsp:nvSpPr>
      <dsp:spPr>
        <a:xfrm>
          <a:off x="939231" y="1412"/>
          <a:ext cx="732707" cy="504835"/>
        </a:xfrm>
        <a:prstGeom prst="round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3C6D33-15C9-4CDB-9F3B-B6BAA446ECE7}">
      <dsp:nvSpPr>
        <dsp:cNvPr id="0" name=""/>
        <dsp:cNvSpPr/>
      </dsp:nvSpPr>
      <dsp:spPr>
        <a:xfrm>
          <a:off x="939231" y="506247"/>
          <a:ext cx="732707" cy="27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939231" y="506247"/>
        <a:ext cx="732707" cy="271834"/>
      </dsp:txXfrm>
    </dsp:sp>
    <dsp:sp modelId="{5D01F724-8B30-4234-A09C-5253C4BCEC92}">
      <dsp:nvSpPr>
        <dsp:cNvPr id="0" name=""/>
        <dsp:cNvSpPr/>
      </dsp:nvSpPr>
      <dsp:spPr>
        <a:xfrm>
          <a:off x="1745241" y="1412"/>
          <a:ext cx="732707" cy="504835"/>
        </a:xfrm>
        <a:prstGeom prst="round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C564D9-5910-4A3E-814A-0803D7B7DD55}">
      <dsp:nvSpPr>
        <dsp:cNvPr id="0" name=""/>
        <dsp:cNvSpPr/>
      </dsp:nvSpPr>
      <dsp:spPr>
        <a:xfrm>
          <a:off x="1745241" y="506247"/>
          <a:ext cx="732707" cy="27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1745241" y="506247"/>
        <a:ext cx="732707" cy="271834"/>
      </dsp:txXfrm>
    </dsp:sp>
    <dsp:sp modelId="{877A1A1A-8F5A-495A-B4B3-397016173ED4}">
      <dsp:nvSpPr>
        <dsp:cNvPr id="0" name=""/>
        <dsp:cNvSpPr/>
      </dsp:nvSpPr>
      <dsp:spPr>
        <a:xfrm>
          <a:off x="2551250" y="1412"/>
          <a:ext cx="732707" cy="504835"/>
        </a:xfrm>
        <a:prstGeom prst="round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935EE9-AD23-47F5-B5C3-125F253DE557}">
      <dsp:nvSpPr>
        <dsp:cNvPr id="0" name=""/>
        <dsp:cNvSpPr/>
      </dsp:nvSpPr>
      <dsp:spPr>
        <a:xfrm>
          <a:off x="2551250" y="506247"/>
          <a:ext cx="732707" cy="27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2551250" y="506247"/>
        <a:ext cx="732707" cy="271834"/>
      </dsp:txXfrm>
    </dsp:sp>
    <dsp:sp modelId="{F385646B-18C9-41D1-8FA5-4C6827E4CDF9}">
      <dsp:nvSpPr>
        <dsp:cNvPr id="0" name=""/>
        <dsp:cNvSpPr/>
      </dsp:nvSpPr>
      <dsp:spPr>
        <a:xfrm>
          <a:off x="3357260" y="1412"/>
          <a:ext cx="732707" cy="504835"/>
        </a:xfrm>
        <a:prstGeom prst="round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F5C7D6-6763-4431-98C1-9F5FC0FFA390}">
      <dsp:nvSpPr>
        <dsp:cNvPr id="0" name=""/>
        <dsp:cNvSpPr/>
      </dsp:nvSpPr>
      <dsp:spPr>
        <a:xfrm>
          <a:off x="3357260" y="506247"/>
          <a:ext cx="732707" cy="27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3357260" y="506247"/>
        <a:ext cx="732707" cy="271834"/>
      </dsp:txXfrm>
    </dsp:sp>
    <dsp:sp modelId="{3AC9D8EC-1759-4FEF-9262-AA6CEEF4703A}">
      <dsp:nvSpPr>
        <dsp:cNvPr id="0" name=""/>
        <dsp:cNvSpPr/>
      </dsp:nvSpPr>
      <dsp:spPr>
        <a:xfrm>
          <a:off x="4163269" y="1412"/>
          <a:ext cx="732707" cy="504835"/>
        </a:xfrm>
        <a:prstGeom prst="round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F50B65-7FEB-487B-85E2-554CB3FDEDE9}">
      <dsp:nvSpPr>
        <dsp:cNvPr id="0" name=""/>
        <dsp:cNvSpPr/>
      </dsp:nvSpPr>
      <dsp:spPr>
        <a:xfrm>
          <a:off x="4163269" y="506247"/>
          <a:ext cx="732707" cy="27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4163269" y="506247"/>
        <a:ext cx="732707" cy="271834"/>
      </dsp:txXfrm>
    </dsp:sp>
    <dsp:sp modelId="{3B69B294-2AD1-4A81-B866-3501933162C3}">
      <dsp:nvSpPr>
        <dsp:cNvPr id="0" name=""/>
        <dsp:cNvSpPr/>
      </dsp:nvSpPr>
      <dsp:spPr>
        <a:xfrm>
          <a:off x="133222" y="851353"/>
          <a:ext cx="732707" cy="504835"/>
        </a:xfrm>
        <a:prstGeom prst="round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79883C-FE53-443E-8F30-56AD08FDEBC5}">
      <dsp:nvSpPr>
        <dsp:cNvPr id="0" name=""/>
        <dsp:cNvSpPr/>
      </dsp:nvSpPr>
      <dsp:spPr>
        <a:xfrm>
          <a:off x="133222" y="1356188"/>
          <a:ext cx="732707" cy="27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133222" y="1356188"/>
        <a:ext cx="732707" cy="271834"/>
      </dsp:txXfrm>
    </dsp:sp>
    <dsp:sp modelId="{1E55B87A-F228-4F75-A031-90FAA57D2D72}">
      <dsp:nvSpPr>
        <dsp:cNvPr id="0" name=""/>
        <dsp:cNvSpPr/>
      </dsp:nvSpPr>
      <dsp:spPr>
        <a:xfrm>
          <a:off x="939231" y="851353"/>
          <a:ext cx="732707" cy="504835"/>
        </a:xfrm>
        <a:prstGeom prst="roundRect">
          <a:avLst/>
        </a:prstGeom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A2E49B-32DC-4318-9D19-87604E19F747}">
      <dsp:nvSpPr>
        <dsp:cNvPr id="0" name=""/>
        <dsp:cNvSpPr/>
      </dsp:nvSpPr>
      <dsp:spPr>
        <a:xfrm>
          <a:off x="939231" y="1356188"/>
          <a:ext cx="732707" cy="27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939231" y="1356188"/>
        <a:ext cx="732707" cy="271834"/>
      </dsp:txXfrm>
    </dsp:sp>
    <dsp:sp modelId="{7E37B9C1-FCDC-4A5A-B32B-7C013474A7F1}">
      <dsp:nvSpPr>
        <dsp:cNvPr id="0" name=""/>
        <dsp:cNvSpPr/>
      </dsp:nvSpPr>
      <dsp:spPr>
        <a:xfrm>
          <a:off x="1745241" y="851353"/>
          <a:ext cx="732707" cy="504835"/>
        </a:xfrm>
        <a:prstGeom prst="round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1D455A-4703-40BA-A129-ACBFD0766E6B}">
      <dsp:nvSpPr>
        <dsp:cNvPr id="0" name=""/>
        <dsp:cNvSpPr/>
      </dsp:nvSpPr>
      <dsp:spPr>
        <a:xfrm>
          <a:off x="1745241" y="1356188"/>
          <a:ext cx="732707" cy="27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1745241" y="1356188"/>
        <a:ext cx="732707" cy="271834"/>
      </dsp:txXfrm>
    </dsp:sp>
    <dsp:sp modelId="{1A4DAACF-DBBC-4F07-8CE1-3E41D16D44F8}">
      <dsp:nvSpPr>
        <dsp:cNvPr id="0" name=""/>
        <dsp:cNvSpPr/>
      </dsp:nvSpPr>
      <dsp:spPr>
        <a:xfrm>
          <a:off x="2551250" y="851353"/>
          <a:ext cx="732707" cy="504835"/>
        </a:xfrm>
        <a:prstGeom prst="roundRect">
          <a:avLst/>
        </a:prstGeom>
        <a:blipFill>
          <a:blip xmlns:r="http://schemas.openxmlformats.org/officeDocument/2006/relationships"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7C98F2-FF8A-421A-B42D-E83E533C2E3B}">
      <dsp:nvSpPr>
        <dsp:cNvPr id="0" name=""/>
        <dsp:cNvSpPr/>
      </dsp:nvSpPr>
      <dsp:spPr>
        <a:xfrm>
          <a:off x="2551250" y="1356188"/>
          <a:ext cx="732707" cy="27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2551250" y="1356188"/>
        <a:ext cx="732707" cy="271834"/>
      </dsp:txXfrm>
    </dsp:sp>
    <dsp:sp modelId="{CE1B8767-E408-4A23-A0D9-026323A3A884}">
      <dsp:nvSpPr>
        <dsp:cNvPr id="0" name=""/>
        <dsp:cNvSpPr/>
      </dsp:nvSpPr>
      <dsp:spPr>
        <a:xfrm>
          <a:off x="3357260" y="851353"/>
          <a:ext cx="732707" cy="504835"/>
        </a:xfrm>
        <a:prstGeom prst="round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41E69D-EEEF-475C-BE70-CA96F314240E}">
      <dsp:nvSpPr>
        <dsp:cNvPr id="0" name=""/>
        <dsp:cNvSpPr/>
      </dsp:nvSpPr>
      <dsp:spPr>
        <a:xfrm>
          <a:off x="3357260" y="1356188"/>
          <a:ext cx="732707" cy="27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3357260" y="1356188"/>
        <a:ext cx="732707" cy="271834"/>
      </dsp:txXfrm>
    </dsp:sp>
    <dsp:sp modelId="{FB6A8299-D1A9-4B3E-818B-7AB693665422}">
      <dsp:nvSpPr>
        <dsp:cNvPr id="0" name=""/>
        <dsp:cNvSpPr/>
      </dsp:nvSpPr>
      <dsp:spPr>
        <a:xfrm>
          <a:off x="4163269" y="851353"/>
          <a:ext cx="732707" cy="504835"/>
        </a:xfrm>
        <a:prstGeom prst="roundRect">
          <a:avLst/>
        </a:prstGeom>
        <a:blipFill>
          <a:blip xmlns:r="http://schemas.openxmlformats.org/officeDocument/2006/relationships"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E44226-7E4D-4AE4-AB77-EDC74EB545B7}">
      <dsp:nvSpPr>
        <dsp:cNvPr id="0" name=""/>
        <dsp:cNvSpPr/>
      </dsp:nvSpPr>
      <dsp:spPr>
        <a:xfrm>
          <a:off x="4163269" y="1356188"/>
          <a:ext cx="732707" cy="27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4163269" y="1356188"/>
        <a:ext cx="732707" cy="271834"/>
      </dsp:txXfrm>
    </dsp:sp>
    <dsp:sp modelId="{F6D6B8C0-4586-4FB2-B8E6-6C133E2A5DAF}">
      <dsp:nvSpPr>
        <dsp:cNvPr id="0" name=""/>
        <dsp:cNvSpPr/>
      </dsp:nvSpPr>
      <dsp:spPr>
        <a:xfrm>
          <a:off x="133222" y="1701294"/>
          <a:ext cx="732707" cy="504835"/>
        </a:xfrm>
        <a:prstGeom prst="round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FFF182-6752-41BF-BCEB-5870A7B805BC}">
      <dsp:nvSpPr>
        <dsp:cNvPr id="0" name=""/>
        <dsp:cNvSpPr/>
      </dsp:nvSpPr>
      <dsp:spPr>
        <a:xfrm>
          <a:off x="133222" y="2206129"/>
          <a:ext cx="732707" cy="27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133222" y="2206129"/>
        <a:ext cx="732707" cy="271834"/>
      </dsp:txXfrm>
    </dsp:sp>
    <dsp:sp modelId="{552EAFDC-FBB5-4322-B53B-0EC6C1168423}">
      <dsp:nvSpPr>
        <dsp:cNvPr id="0" name=""/>
        <dsp:cNvSpPr/>
      </dsp:nvSpPr>
      <dsp:spPr>
        <a:xfrm>
          <a:off x="939231" y="1701294"/>
          <a:ext cx="732707" cy="504835"/>
        </a:xfrm>
        <a:prstGeom prst="roundRect">
          <a:avLst/>
        </a:prstGeom>
        <a:blipFill>
          <a:blip xmlns:r="http://schemas.openxmlformats.org/officeDocument/2006/relationships"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F0B5E9-8D96-4090-8A5A-E4B4F365E0DD}">
      <dsp:nvSpPr>
        <dsp:cNvPr id="0" name=""/>
        <dsp:cNvSpPr/>
      </dsp:nvSpPr>
      <dsp:spPr>
        <a:xfrm>
          <a:off x="939231" y="2206129"/>
          <a:ext cx="732707" cy="27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939231" y="2206129"/>
        <a:ext cx="732707" cy="271834"/>
      </dsp:txXfrm>
    </dsp:sp>
    <dsp:sp modelId="{5425B5C1-7A04-4BEC-93A4-B156754D721E}">
      <dsp:nvSpPr>
        <dsp:cNvPr id="0" name=""/>
        <dsp:cNvSpPr/>
      </dsp:nvSpPr>
      <dsp:spPr>
        <a:xfrm>
          <a:off x="1745241" y="1701294"/>
          <a:ext cx="732707" cy="504835"/>
        </a:xfrm>
        <a:prstGeom prst="round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246016-9F25-45C6-AC62-705105DCF067}">
      <dsp:nvSpPr>
        <dsp:cNvPr id="0" name=""/>
        <dsp:cNvSpPr/>
      </dsp:nvSpPr>
      <dsp:spPr>
        <a:xfrm>
          <a:off x="1745241" y="2206129"/>
          <a:ext cx="732707" cy="27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1745241" y="2206129"/>
        <a:ext cx="732707" cy="271834"/>
      </dsp:txXfrm>
    </dsp:sp>
    <dsp:sp modelId="{CFD0B3FF-E2D4-4E80-9B2E-4379DF6C4824}">
      <dsp:nvSpPr>
        <dsp:cNvPr id="0" name=""/>
        <dsp:cNvSpPr/>
      </dsp:nvSpPr>
      <dsp:spPr>
        <a:xfrm>
          <a:off x="2551250" y="1701294"/>
          <a:ext cx="732707" cy="504835"/>
        </a:xfrm>
        <a:prstGeom prst="roundRect">
          <a:avLst/>
        </a:prstGeom>
        <a:blipFill>
          <a:blip xmlns:r="http://schemas.openxmlformats.org/officeDocument/2006/relationships"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C2BD3C-C559-4332-A081-CF2912DF5F96}">
      <dsp:nvSpPr>
        <dsp:cNvPr id="0" name=""/>
        <dsp:cNvSpPr/>
      </dsp:nvSpPr>
      <dsp:spPr>
        <a:xfrm>
          <a:off x="2551250" y="2206129"/>
          <a:ext cx="732707" cy="27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2551250" y="2206129"/>
        <a:ext cx="732707" cy="271834"/>
      </dsp:txXfrm>
    </dsp:sp>
    <dsp:sp modelId="{E0DCA98C-2C7E-4063-B434-C77F9DD2D75F}">
      <dsp:nvSpPr>
        <dsp:cNvPr id="0" name=""/>
        <dsp:cNvSpPr/>
      </dsp:nvSpPr>
      <dsp:spPr>
        <a:xfrm>
          <a:off x="3357260" y="1701294"/>
          <a:ext cx="732707" cy="504835"/>
        </a:xfrm>
        <a:prstGeom prst="roundRect">
          <a:avLst/>
        </a:prstGeom>
        <a:blipFill>
          <a:blip xmlns:r="http://schemas.openxmlformats.org/officeDocument/2006/relationships"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D97C9E-46FD-41DE-BE21-6A12871A2D7C}">
      <dsp:nvSpPr>
        <dsp:cNvPr id="0" name=""/>
        <dsp:cNvSpPr/>
      </dsp:nvSpPr>
      <dsp:spPr>
        <a:xfrm>
          <a:off x="3357260" y="2206129"/>
          <a:ext cx="732707" cy="27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3357260" y="2206129"/>
        <a:ext cx="732707" cy="271834"/>
      </dsp:txXfrm>
    </dsp:sp>
    <dsp:sp modelId="{B9CE88EF-137C-48E3-AA90-93D716FE8B90}">
      <dsp:nvSpPr>
        <dsp:cNvPr id="0" name=""/>
        <dsp:cNvSpPr/>
      </dsp:nvSpPr>
      <dsp:spPr>
        <a:xfrm>
          <a:off x="4163269" y="1701294"/>
          <a:ext cx="732707" cy="504835"/>
        </a:xfrm>
        <a:prstGeom prst="roundRect">
          <a:avLst/>
        </a:prstGeom>
        <a:blipFill>
          <a:blip xmlns:r="http://schemas.openxmlformats.org/officeDocument/2006/relationships"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C1955D-B831-4725-9016-7025638141B3}">
      <dsp:nvSpPr>
        <dsp:cNvPr id="0" name=""/>
        <dsp:cNvSpPr/>
      </dsp:nvSpPr>
      <dsp:spPr>
        <a:xfrm>
          <a:off x="4163269" y="2206129"/>
          <a:ext cx="732707" cy="27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4163269" y="2206129"/>
        <a:ext cx="732707" cy="271834"/>
      </dsp:txXfrm>
    </dsp:sp>
    <dsp:sp modelId="{6722B0D2-1316-4647-A213-FF77265076EA}">
      <dsp:nvSpPr>
        <dsp:cNvPr id="0" name=""/>
        <dsp:cNvSpPr/>
      </dsp:nvSpPr>
      <dsp:spPr>
        <a:xfrm>
          <a:off x="133222" y="2551235"/>
          <a:ext cx="732707" cy="504835"/>
        </a:xfrm>
        <a:prstGeom prst="roundRect">
          <a:avLst/>
        </a:prstGeom>
        <a:blipFill>
          <a:blip xmlns:r="http://schemas.openxmlformats.org/officeDocument/2006/relationships"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4526D0-9ED6-44BE-A480-88A0A73A6B71}">
      <dsp:nvSpPr>
        <dsp:cNvPr id="0" name=""/>
        <dsp:cNvSpPr/>
      </dsp:nvSpPr>
      <dsp:spPr>
        <a:xfrm>
          <a:off x="133222" y="3056071"/>
          <a:ext cx="732707" cy="27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133222" y="3056071"/>
        <a:ext cx="732707" cy="271834"/>
      </dsp:txXfrm>
    </dsp:sp>
    <dsp:sp modelId="{E8C31B2C-AE8F-4351-8456-D8F8B1CA09EE}">
      <dsp:nvSpPr>
        <dsp:cNvPr id="0" name=""/>
        <dsp:cNvSpPr/>
      </dsp:nvSpPr>
      <dsp:spPr>
        <a:xfrm>
          <a:off x="939231" y="2551235"/>
          <a:ext cx="732707" cy="504835"/>
        </a:xfrm>
        <a:prstGeom prst="roundRect">
          <a:avLst/>
        </a:prstGeom>
        <a:blipFill>
          <a:blip xmlns:r="http://schemas.openxmlformats.org/officeDocument/2006/relationships"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DB1BA8-384E-49ED-A0B3-ABD8764BB110}">
      <dsp:nvSpPr>
        <dsp:cNvPr id="0" name=""/>
        <dsp:cNvSpPr/>
      </dsp:nvSpPr>
      <dsp:spPr>
        <a:xfrm>
          <a:off x="939231" y="3056071"/>
          <a:ext cx="732707" cy="27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939231" y="3056071"/>
        <a:ext cx="732707" cy="271834"/>
      </dsp:txXfrm>
    </dsp:sp>
    <dsp:sp modelId="{D8ED9DF4-A977-4AC4-9C06-346A00A98DA0}">
      <dsp:nvSpPr>
        <dsp:cNvPr id="0" name=""/>
        <dsp:cNvSpPr/>
      </dsp:nvSpPr>
      <dsp:spPr>
        <a:xfrm>
          <a:off x="1745241" y="2551235"/>
          <a:ext cx="732707" cy="504835"/>
        </a:xfrm>
        <a:prstGeom prst="roundRect">
          <a:avLst/>
        </a:prstGeom>
        <a:blipFill>
          <a:blip xmlns:r="http://schemas.openxmlformats.org/officeDocument/2006/relationships"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F7E02F-B95F-4884-B6AB-A7ACF08A64AD}">
      <dsp:nvSpPr>
        <dsp:cNvPr id="0" name=""/>
        <dsp:cNvSpPr/>
      </dsp:nvSpPr>
      <dsp:spPr>
        <a:xfrm>
          <a:off x="1745241" y="3056071"/>
          <a:ext cx="732707" cy="27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1745241" y="3056071"/>
        <a:ext cx="732707" cy="271834"/>
      </dsp:txXfrm>
    </dsp:sp>
    <dsp:sp modelId="{7483029C-7F6C-4081-8B5A-4CBE83D07EE3}">
      <dsp:nvSpPr>
        <dsp:cNvPr id="0" name=""/>
        <dsp:cNvSpPr/>
      </dsp:nvSpPr>
      <dsp:spPr>
        <a:xfrm>
          <a:off x="2551250" y="2551235"/>
          <a:ext cx="732707" cy="504835"/>
        </a:xfrm>
        <a:prstGeom prst="roundRect">
          <a:avLst/>
        </a:prstGeom>
        <a:blipFill>
          <a:blip xmlns:r="http://schemas.openxmlformats.org/officeDocument/2006/relationships"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C8AC55-B089-408E-B16D-A20B342F621A}">
      <dsp:nvSpPr>
        <dsp:cNvPr id="0" name=""/>
        <dsp:cNvSpPr/>
      </dsp:nvSpPr>
      <dsp:spPr>
        <a:xfrm>
          <a:off x="2551250" y="3056071"/>
          <a:ext cx="732707" cy="27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2551250" y="3056071"/>
        <a:ext cx="732707" cy="271834"/>
      </dsp:txXfrm>
    </dsp:sp>
    <dsp:sp modelId="{601D0F31-A0F3-490E-934C-565B60D3981A}">
      <dsp:nvSpPr>
        <dsp:cNvPr id="0" name=""/>
        <dsp:cNvSpPr/>
      </dsp:nvSpPr>
      <dsp:spPr>
        <a:xfrm>
          <a:off x="3357260" y="2551235"/>
          <a:ext cx="732707" cy="504835"/>
        </a:xfrm>
        <a:prstGeom prst="roundRect">
          <a:avLst/>
        </a:prstGeom>
        <a:blipFill>
          <a:blip xmlns:r="http://schemas.openxmlformats.org/officeDocument/2006/relationships"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0D5A61-EE5B-44D4-8632-2D1551DE04F3}">
      <dsp:nvSpPr>
        <dsp:cNvPr id="0" name=""/>
        <dsp:cNvSpPr/>
      </dsp:nvSpPr>
      <dsp:spPr>
        <a:xfrm>
          <a:off x="3357260" y="3056071"/>
          <a:ext cx="732707" cy="27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3357260" y="3056071"/>
        <a:ext cx="732707" cy="271834"/>
      </dsp:txXfrm>
    </dsp:sp>
    <dsp:sp modelId="{95EE2F75-DCBA-44E4-BD5E-FCAE6201FC67}">
      <dsp:nvSpPr>
        <dsp:cNvPr id="0" name=""/>
        <dsp:cNvSpPr/>
      </dsp:nvSpPr>
      <dsp:spPr>
        <a:xfrm>
          <a:off x="4163269" y="2551235"/>
          <a:ext cx="732707" cy="504835"/>
        </a:xfrm>
        <a:prstGeom prst="roundRect">
          <a:avLst/>
        </a:prstGeom>
        <a:blipFill>
          <a:blip xmlns:r="http://schemas.openxmlformats.org/officeDocument/2006/relationships"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56CE9E-CAE5-4BFA-94C2-AFFE6CBFBE22}">
      <dsp:nvSpPr>
        <dsp:cNvPr id="0" name=""/>
        <dsp:cNvSpPr/>
      </dsp:nvSpPr>
      <dsp:spPr>
        <a:xfrm>
          <a:off x="4163269" y="3056071"/>
          <a:ext cx="732707" cy="27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4163269" y="3056071"/>
        <a:ext cx="732707" cy="271834"/>
      </dsp:txXfrm>
    </dsp:sp>
    <dsp:sp modelId="{8CEC1CE2-9410-4E61-94B0-11DCC79A731F}">
      <dsp:nvSpPr>
        <dsp:cNvPr id="0" name=""/>
        <dsp:cNvSpPr/>
      </dsp:nvSpPr>
      <dsp:spPr>
        <a:xfrm>
          <a:off x="133222" y="3401176"/>
          <a:ext cx="732707" cy="504835"/>
        </a:xfrm>
        <a:prstGeom prst="roundRect">
          <a:avLst/>
        </a:prstGeom>
        <a:blipFill>
          <a:blip xmlns:r="http://schemas.openxmlformats.org/officeDocument/2006/relationships"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98DE6C-1C5B-4AE3-BD3B-508C9672EE4E}">
      <dsp:nvSpPr>
        <dsp:cNvPr id="0" name=""/>
        <dsp:cNvSpPr/>
      </dsp:nvSpPr>
      <dsp:spPr>
        <a:xfrm>
          <a:off x="133222" y="3906012"/>
          <a:ext cx="732707" cy="27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133222" y="3906012"/>
        <a:ext cx="732707" cy="271834"/>
      </dsp:txXfrm>
    </dsp:sp>
    <dsp:sp modelId="{5F59FB11-B784-4631-8F78-04E798831FFB}">
      <dsp:nvSpPr>
        <dsp:cNvPr id="0" name=""/>
        <dsp:cNvSpPr/>
      </dsp:nvSpPr>
      <dsp:spPr>
        <a:xfrm>
          <a:off x="939231" y="3401176"/>
          <a:ext cx="732707" cy="504835"/>
        </a:xfrm>
        <a:prstGeom prst="roundRect">
          <a:avLst/>
        </a:prstGeom>
        <a:blipFill>
          <a:blip xmlns:r="http://schemas.openxmlformats.org/officeDocument/2006/relationships"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5447FA-DDF8-413D-8C4F-E46C5C745B93}">
      <dsp:nvSpPr>
        <dsp:cNvPr id="0" name=""/>
        <dsp:cNvSpPr/>
      </dsp:nvSpPr>
      <dsp:spPr>
        <a:xfrm>
          <a:off x="939231" y="3906012"/>
          <a:ext cx="732707" cy="27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939231" y="3906012"/>
        <a:ext cx="732707" cy="271834"/>
      </dsp:txXfrm>
    </dsp:sp>
    <dsp:sp modelId="{0C74CA0D-D537-437C-89FC-7C2938440734}">
      <dsp:nvSpPr>
        <dsp:cNvPr id="0" name=""/>
        <dsp:cNvSpPr/>
      </dsp:nvSpPr>
      <dsp:spPr>
        <a:xfrm>
          <a:off x="1745241" y="3401176"/>
          <a:ext cx="732707" cy="504835"/>
        </a:xfrm>
        <a:prstGeom prst="roundRect">
          <a:avLst/>
        </a:prstGeom>
        <a:blipFill>
          <a:blip xmlns:r="http://schemas.openxmlformats.org/officeDocument/2006/relationships"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F7A4EF-6C16-48BB-9599-8357FC857865}">
      <dsp:nvSpPr>
        <dsp:cNvPr id="0" name=""/>
        <dsp:cNvSpPr/>
      </dsp:nvSpPr>
      <dsp:spPr>
        <a:xfrm>
          <a:off x="1745241" y="3906012"/>
          <a:ext cx="732707" cy="27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1745241" y="3906012"/>
        <a:ext cx="732707" cy="271834"/>
      </dsp:txXfrm>
    </dsp:sp>
    <dsp:sp modelId="{E5196790-0D42-4CCF-BB77-0BFA47561A43}">
      <dsp:nvSpPr>
        <dsp:cNvPr id="0" name=""/>
        <dsp:cNvSpPr/>
      </dsp:nvSpPr>
      <dsp:spPr>
        <a:xfrm>
          <a:off x="2551250" y="3401176"/>
          <a:ext cx="732707" cy="504835"/>
        </a:xfrm>
        <a:prstGeom prst="roundRect">
          <a:avLst/>
        </a:prstGeom>
        <a:blipFill>
          <a:blip xmlns:r="http://schemas.openxmlformats.org/officeDocument/2006/relationships"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FE6377-B5FF-43D8-8649-63EEA657F0F6}">
      <dsp:nvSpPr>
        <dsp:cNvPr id="0" name=""/>
        <dsp:cNvSpPr/>
      </dsp:nvSpPr>
      <dsp:spPr>
        <a:xfrm>
          <a:off x="2551250" y="3906012"/>
          <a:ext cx="732707" cy="27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2551250" y="3906012"/>
        <a:ext cx="732707" cy="271834"/>
      </dsp:txXfrm>
    </dsp:sp>
    <dsp:sp modelId="{32D8FE48-2879-4F67-88C7-3670CFCEE883}">
      <dsp:nvSpPr>
        <dsp:cNvPr id="0" name=""/>
        <dsp:cNvSpPr/>
      </dsp:nvSpPr>
      <dsp:spPr>
        <a:xfrm>
          <a:off x="3357260" y="3401176"/>
          <a:ext cx="732707" cy="504835"/>
        </a:xfrm>
        <a:prstGeom prst="roundRect">
          <a:avLst/>
        </a:prstGeom>
        <a:blipFill>
          <a:blip xmlns:r="http://schemas.openxmlformats.org/officeDocument/2006/relationships"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BB2C55-8962-4088-8C77-0E5A08E9FDAC}">
      <dsp:nvSpPr>
        <dsp:cNvPr id="0" name=""/>
        <dsp:cNvSpPr/>
      </dsp:nvSpPr>
      <dsp:spPr>
        <a:xfrm>
          <a:off x="3357260" y="3906012"/>
          <a:ext cx="732707" cy="27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3357260" y="3906012"/>
        <a:ext cx="732707" cy="271834"/>
      </dsp:txXfrm>
    </dsp:sp>
    <dsp:sp modelId="{CD07C42C-B40E-4E72-B511-4A4546FB14F2}">
      <dsp:nvSpPr>
        <dsp:cNvPr id="0" name=""/>
        <dsp:cNvSpPr/>
      </dsp:nvSpPr>
      <dsp:spPr>
        <a:xfrm>
          <a:off x="4163269" y="3401176"/>
          <a:ext cx="732707" cy="504835"/>
        </a:xfrm>
        <a:prstGeom prst="roundRect">
          <a:avLst/>
        </a:prstGeom>
        <a:blipFill>
          <a:blip xmlns:r="http://schemas.openxmlformats.org/officeDocument/2006/relationships"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CF3563-B6F9-4883-ADE8-C6EF7A0C47C9}">
      <dsp:nvSpPr>
        <dsp:cNvPr id="0" name=""/>
        <dsp:cNvSpPr/>
      </dsp:nvSpPr>
      <dsp:spPr>
        <a:xfrm>
          <a:off x="4163269" y="3906012"/>
          <a:ext cx="732707" cy="27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4163269" y="3906012"/>
        <a:ext cx="732707" cy="271834"/>
      </dsp:txXfrm>
    </dsp:sp>
    <dsp:sp modelId="{670BB34C-842B-4447-9946-BA575106CCD3}">
      <dsp:nvSpPr>
        <dsp:cNvPr id="0" name=""/>
        <dsp:cNvSpPr/>
      </dsp:nvSpPr>
      <dsp:spPr>
        <a:xfrm>
          <a:off x="133222" y="4251117"/>
          <a:ext cx="732707" cy="504835"/>
        </a:xfrm>
        <a:prstGeom prst="roundRect">
          <a:avLst/>
        </a:prstGeom>
        <a:blipFill>
          <a:blip xmlns:r="http://schemas.openxmlformats.org/officeDocument/2006/relationships"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9355D3-1B60-4131-9930-637BEE4B55FB}">
      <dsp:nvSpPr>
        <dsp:cNvPr id="0" name=""/>
        <dsp:cNvSpPr/>
      </dsp:nvSpPr>
      <dsp:spPr>
        <a:xfrm>
          <a:off x="133222" y="4755953"/>
          <a:ext cx="732707" cy="27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133222" y="4755953"/>
        <a:ext cx="732707" cy="271834"/>
      </dsp:txXfrm>
    </dsp:sp>
    <dsp:sp modelId="{9ABCCC3E-01BD-4B55-A233-C364675BB6CB}">
      <dsp:nvSpPr>
        <dsp:cNvPr id="0" name=""/>
        <dsp:cNvSpPr/>
      </dsp:nvSpPr>
      <dsp:spPr>
        <a:xfrm>
          <a:off x="939231" y="4251117"/>
          <a:ext cx="732707" cy="504835"/>
        </a:xfrm>
        <a:prstGeom prst="roundRect">
          <a:avLst/>
        </a:prstGeom>
        <a:blipFill>
          <a:blip xmlns:r="http://schemas.openxmlformats.org/officeDocument/2006/relationships"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BD5929-C95E-44DC-9512-17FACE7AC3B1}">
      <dsp:nvSpPr>
        <dsp:cNvPr id="0" name=""/>
        <dsp:cNvSpPr/>
      </dsp:nvSpPr>
      <dsp:spPr>
        <a:xfrm>
          <a:off x="939231" y="4755953"/>
          <a:ext cx="732707" cy="27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939231" y="4755953"/>
        <a:ext cx="732707" cy="271834"/>
      </dsp:txXfrm>
    </dsp:sp>
    <dsp:sp modelId="{4F82A2EE-BDF7-4F91-94B9-D53DEE0677BE}">
      <dsp:nvSpPr>
        <dsp:cNvPr id="0" name=""/>
        <dsp:cNvSpPr/>
      </dsp:nvSpPr>
      <dsp:spPr>
        <a:xfrm>
          <a:off x="1745241" y="4251117"/>
          <a:ext cx="732707" cy="504835"/>
        </a:xfrm>
        <a:prstGeom prst="roundRect">
          <a:avLst/>
        </a:prstGeom>
        <a:blipFill>
          <a:blip xmlns:r="http://schemas.openxmlformats.org/officeDocument/2006/relationships"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1355B8-3B92-44DC-A1F9-80FDA5147593}">
      <dsp:nvSpPr>
        <dsp:cNvPr id="0" name=""/>
        <dsp:cNvSpPr/>
      </dsp:nvSpPr>
      <dsp:spPr>
        <a:xfrm>
          <a:off x="1745241" y="4755953"/>
          <a:ext cx="732707" cy="27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1745241" y="4755953"/>
        <a:ext cx="732707" cy="271834"/>
      </dsp:txXfrm>
    </dsp:sp>
    <dsp:sp modelId="{EF72AD34-8B4F-4F87-9533-D6C368DAD3EB}">
      <dsp:nvSpPr>
        <dsp:cNvPr id="0" name=""/>
        <dsp:cNvSpPr/>
      </dsp:nvSpPr>
      <dsp:spPr>
        <a:xfrm>
          <a:off x="2551250" y="4251117"/>
          <a:ext cx="732707" cy="504835"/>
        </a:xfrm>
        <a:prstGeom prst="roundRect">
          <a:avLst/>
        </a:prstGeom>
        <a:blipFill>
          <a:blip xmlns:r="http://schemas.openxmlformats.org/officeDocument/2006/relationships"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1DC6F9-2173-4A67-9FB1-FFF2418BFBD3}">
      <dsp:nvSpPr>
        <dsp:cNvPr id="0" name=""/>
        <dsp:cNvSpPr/>
      </dsp:nvSpPr>
      <dsp:spPr>
        <a:xfrm>
          <a:off x="2551250" y="4755953"/>
          <a:ext cx="732707" cy="27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2551250" y="4755953"/>
        <a:ext cx="732707" cy="271834"/>
      </dsp:txXfrm>
    </dsp:sp>
    <dsp:sp modelId="{06405729-F8C3-4D00-A853-DDFF683263C9}">
      <dsp:nvSpPr>
        <dsp:cNvPr id="0" name=""/>
        <dsp:cNvSpPr/>
      </dsp:nvSpPr>
      <dsp:spPr>
        <a:xfrm>
          <a:off x="3357260" y="4251117"/>
          <a:ext cx="732707" cy="504835"/>
        </a:xfrm>
        <a:prstGeom prst="roundRect">
          <a:avLst/>
        </a:prstGeom>
        <a:blipFill>
          <a:blip xmlns:r="http://schemas.openxmlformats.org/officeDocument/2006/relationships"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B7C1DE-6D91-4381-9084-406FCEAAC029}">
      <dsp:nvSpPr>
        <dsp:cNvPr id="0" name=""/>
        <dsp:cNvSpPr/>
      </dsp:nvSpPr>
      <dsp:spPr>
        <a:xfrm>
          <a:off x="3357260" y="4755953"/>
          <a:ext cx="732707" cy="27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3357260" y="4755953"/>
        <a:ext cx="732707" cy="271834"/>
      </dsp:txXfrm>
    </dsp:sp>
    <dsp:sp modelId="{FB301E0C-D298-4D74-85DD-269D12F3FC22}">
      <dsp:nvSpPr>
        <dsp:cNvPr id="0" name=""/>
        <dsp:cNvSpPr/>
      </dsp:nvSpPr>
      <dsp:spPr>
        <a:xfrm>
          <a:off x="4163269" y="4251117"/>
          <a:ext cx="732707" cy="504835"/>
        </a:xfrm>
        <a:prstGeom prst="roundRect">
          <a:avLst/>
        </a:prstGeom>
        <a:blipFill>
          <a:blip xmlns:r="http://schemas.openxmlformats.org/officeDocument/2006/relationships"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96D152-2CA2-4C5E-BFE1-75DD1804870F}">
      <dsp:nvSpPr>
        <dsp:cNvPr id="0" name=""/>
        <dsp:cNvSpPr/>
      </dsp:nvSpPr>
      <dsp:spPr>
        <a:xfrm>
          <a:off x="4163269" y="4755953"/>
          <a:ext cx="732707" cy="27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4163269" y="4755953"/>
        <a:ext cx="732707" cy="2718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A2F9D-E6CD-F626-2F5E-25B7715811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4C3205-DF00-9557-AFC7-CC589EEC8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E024B8-4992-ACA0-F7EA-202CB94CC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2D25B-6235-49E2-B5BB-82F7DDF93542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288C2-B75F-4367-0BC1-1B88B52C7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0CD39-EBDF-A7FB-940C-137D1734E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263CF-E392-41DF-AA47-E22835DE1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27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12734-F8EE-F1BB-7491-898D4A4A6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66C8FF-500A-00F2-8DAC-F355D34C40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DF56B-DB5A-F444-8269-13BDDDF71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2D25B-6235-49E2-B5BB-82F7DDF93542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3304D-B800-051F-79C8-ADA2554D0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1BF3F-4822-43CF-5678-A389D529A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263CF-E392-41DF-AA47-E22835DE1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996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E57F29-8350-6CDF-CF67-A0F86EC0EE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00EBF3-AE8C-CCF6-2FEE-C2A21D59F3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7F76F-69F1-8379-4402-FC2EFD580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2D25B-6235-49E2-B5BB-82F7DDF93542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BBE8B-C9EF-AE1D-69B2-6A34653A9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30619-B7E5-AC07-C238-A3091E42C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263CF-E392-41DF-AA47-E22835DE1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285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E108B-E23B-0D53-F740-9F91D8E1B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4AB65-F601-A0D7-6D1C-30846868B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A1AB9-EB14-CC21-61DB-3D8F1D750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2D25B-6235-49E2-B5BB-82F7DDF93542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A5926-EBF2-CD89-B648-FBC7D055E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C5B91-80A8-5F83-A7E6-817D7888C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263CF-E392-41DF-AA47-E22835DE1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89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33FE2-0293-3019-2430-552E1EFCA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B9C7B1-0924-A0EC-FF2C-DF42BA764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A8139-7D95-7027-E454-50070E81B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2D25B-6235-49E2-B5BB-82F7DDF93542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6C075-CE8A-AA24-418B-D40B0D127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CB4C3-0A8E-8612-431B-50D92F4A7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263CF-E392-41DF-AA47-E22835DE1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950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C41B8-DE98-2FE9-939E-D1C338AE1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599C1-7D93-B6AD-8E0C-D90635CEC1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0EE759-82CC-D37E-1452-E4BAB55A0B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AB1C1E-5C2E-DF32-319A-ECB808302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2D25B-6235-49E2-B5BB-82F7DDF93542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7E2FBB-9455-CFAC-3210-4CCAA6BB7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56C4B9-0CF8-2D19-BE0D-A270925E9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263CF-E392-41DF-AA47-E22835DE1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901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C9490-051E-C46A-F03F-6D5659AFE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CA20EA-EBCF-0A4B-26E4-E90C9405E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C9463B-7405-B5BC-58A5-AA50C3A73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996E4B-39A0-38D2-E072-4C705638EA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FD2802-67D0-C29E-750E-6219027AB3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309E22-4E17-6CC7-C9B1-DDCB15E78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2D25B-6235-49E2-B5BB-82F7DDF93542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0C935B-1F0C-AFC5-A80B-E8F663333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080C31-8882-F506-F8EE-4E1C1B608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263CF-E392-41DF-AA47-E22835DE1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843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BA65F-6129-E4C2-8180-F11876F32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0232B1-251F-C209-7D3B-A3DCE10F9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2D25B-6235-49E2-B5BB-82F7DDF93542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0BA8F7-9C46-B0E4-908E-E10A662FB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AD7838-AFF5-4AAB-6897-1D4E58090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263CF-E392-41DF-AA47-E22835DE1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955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5FBA45-01B8-CADF-DF65-5758D3C53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2D25B-6235-49E2-B5BB-82F7DDF93542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CD73E0-F39F-422E-67A0-5972EA0DF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263814-4D8C-234B-8973-8844E9E56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263CF-E392-41DF-AA47-E22835DE1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151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C19F8-5881-55C9-9E10-A7BFB8ADD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4F5AF-9286-5186-C0DF-807AEE68B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DB3880-B5DD-FC21-D67D-B3D7404567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011BB7-C650-FB9E-48A3-0B4FDEC3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2D25B-6235-49E2-B5BB-82F7DDF93542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FC52B1-96D8-575C-B435-E729CDF9E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7AEADE-4FC6-59A1-24F3-956B12929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263CF-E392-41DF-AA47-E22835DE1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32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3B25D-BB60-B92F-3491-C37F4B46A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5E1A63-6ABE-6DED-433C-1A61BAE516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D13FE5-8570-6E89-B05B-AC0B4FF960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0A1B29-E96E-6D56-4822-76F5EB45D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2D25B-6235-49E2-B5BB-82F7DDF93542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E561EA-F400-2BB4-5BC1-18BC5CEB0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6DEC35-5E03-10C3-0E3E-5CF1001E7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263CF-E392-41DF-AA47-E22835DE1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567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6B2B5A-28B5-4C40-4641-5240A8AF2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95C06F-A26C-9DA5-B1E4-3DEAC5943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8941-3F19-E222-EEFC-43B65734CA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2D25B-6235-49E2-B5BB-82F7DDF93542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4FEB4-D5CD-E125-D65F-ED3B63772E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7926FE-0BEA-7FD9-231B-CAD42ADCD3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9263CF-E392-41DF-AA47-E22835DE1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679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bmp"/><Relationship Id="rId2" Type="http://schemas.openxmlformats.org/officeDocument/2006/relationships/image" Target="../media/image3.b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b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media" Target="../media/media2.mkv"/><Relationship Id="rId7" Type="http://schemas.openxmlformats.org/officeDocument/2006/relationships/image" Target="../media/image165.png"/><Relationship Id="rId2" Type="http://schemas.openxmlformats.org/officeDocument/2006/relationships/video" Target="../media/media1.mkv"/><Relationship Id="rId1" Type="http://schemas.microsoft.com/office/2007/relationships/media" Target="../media/media1.mkv"/><Relationship Id="rId6" Type="http://schemas.openxmlformats.org/officeDocument/2006/relationships/image" Target="../media/image164.png"/><Relationship Id="rId5" Type="http://schemas.openxmlformats.org/officeDocument/2006/relationships/slideLayout" Target="../slideLayouts/slideLayout2.xml"/><Relationship Id="rId4" Type="http://schemas.openxmlformats.org/officeDocument/2006/relationships/video" Target="../media/media2.mk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163AE-E92F-EE9D-4DB4-8F46FF6FD7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Latent Space Optimization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B81096-ED8A-6998-B781-AE317923C1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Gregory Nothnagel</a:t>
            </a:r>
          </a:p>
        </p:txBody>
      </p:sp>
    </p:spTree>
    <p:extLst>
      <p:ext uri="{BB962C8B-B14F-4D97-AF65-F5344CB8AC3E}">
        <p14:creationId xmlns:p14="http://schemas.microsoft.com/office/powerpoint/2010/main" val="53375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CEF08-1B4C-9628-1B9E-2DA87A628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1E684-E794-3E37-B87D-77F92B340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Output generated with this technique using a simple autoencoder’s decoder does not produce GAN-quality results, but this technique is adaptable to any latent space decoder.</a:t>
            </a:r>
          </a:p>
          <a:p>
            <a:endParaRPr lang="en-US" dirty="0"/>
          </a:p>
          <a:p>
            <a:r>
              <a:rPr lang="en-US" dirty="0"/>
              <a:t>Since the latent space appears to be the limiting factor, using the decoder from a generator or VAE may result in better generations using this technique.</a:t>
            </a:r>
          </a:p>
        </p:txBody>
      </p:sp>
    </p:spTree>
    <p:extLst>
      <p:ext uri="{BB962C8B-B14F-4D97-AF65-F5344CB8AC3E}">
        <p14:creationId xmlns:p14="http://schemas.microsoft.com/office/powerpoint/2010/main" val="1938441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FB4E1-1C42-ED9B-B1BE-EBC4BADD5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ECC46-56B1-3074-8E16-13C74F712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image samples, we want a SIMPLE  way to generate new samples that MATCH OUR SPECIFICATIONS</a:t>
            </a:r>
          </a:p>
          <a:p>
            <a:r>
              <a:rPr lang="en-US" dirty="0"/>
              <a:t>A model like this would be useful for image generation</a:t>
            </a:r>
          </a:p>
        </p:txBody>
      </p:sp>
    </p:spTree>
    <p:extLst>
      <p:ext uri="{BB962C8B-B14F-4D97-AF65-F5344CB8AC3E}">
        <p14:creationId xmlns:p14="http://schemas.microsoft.com/office/powerpoint/2010/main" val="3165770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4444B-19A3-F4E8-CB51-F8932162D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307732" cy="1325563"/>
          </a:xfrm>
        </p:spPr>
        <p:txBody>
          <a:bodyPr/>
          <a:lstStyle/>
          <a:p>
            <a:r>
              <a:rPr lang="en-US" dirty="0"/>
              <a:t>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5ABF7-41A3-4A5A-B28E-F97DD6E8A5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601756"/>
          </a:xfrm>
        </p:spPr>
        <p:txBody>
          <a:bodyPr>
            <a:normAutofit/>
          </a:bodyPr>
          <a:lstStyle/>
          <a:p>
            <a:r>
              <a:rPr lang="en-US" sz="2000" dirty="0"/>
              <a:t>Application of Variational </a:t>
            </a:r>
            <a:r>
              <a:rPr lang="en-US" sz="2000" dirty="0" err="1"/>
              <a:t>AutoEncoder</a:t>
            </a:r>
            <a:r>
              <a:rPr lang="en-US" sz="2000" dirty="0"/>
              <a:t> (VAE) Model and Image Processing Approaches in Game Design (PMID 37050517)</a:t>
            </a:r>
          </a:p>
          <a:p>
            <a:pPr lvl="1"/>
            <a:r>
              <a:rPr lang="en-US" sz="1600" dirty="0"/>
              <a:t>VAEs – Generative and clustering capabilities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Generative adversarial network based synthetic data training model for lightweight convolutional neural networks (PMID 37362646)</a:t>
            </a:r>
          </a:p>
          <a:p>
            <a:pPr lvl="1"/>
            <a:r>
              <a:rPr lang="en-US" sz="1600" dirty="0"/>
              <a:t>GANs – Great generative ability, but can’t specify desired features of output</a:t>
            </a:r>
          </a:p>
        </p:txBody>
      </p:sp>
      <p:pic>
        <p:nvPicPr>
          <p:cNvPr id="14" name="Picture 13" descr="A close-up of a number&#10;&#10;Description automatically generated">
            <a:extLst>
              <a:ext uri="{FF2B5EF4-FFF2-40B4-BE49-F238E27FC236}">
                <a16:creationId xmlns:a16="http://schemas.microsoft.com/office/drawing/2014/main" id="{5FCD33B3-7BB3-35A0-8930-A80FFFB416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6016" y="4547972"/>
            <a:ext cx="4450726" cy="1483575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92171A4A-9AAA-AD8D-8303-61CBA66F108E}"/>
              </a:ext>
            </a:extLst>
          </p:cNvPr>
          <p:cNvSpPr txBox="1">
            <a:spLocks/>
          </p:cNvSpPr>
          <p:nvPr/>
        </p:nvSpPr>
        <p:spPr>
          <a:xfrm>
            <a:off x="7931888" y="6144820"/>
            <a:ext cx="3200400" cy="3888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/>
              <a:t>These are two separate models</a:t>
            </a: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A85BB4-7207-96C7-BAF1-3140ED5521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6070" y="657464"/>
            <a:ext cx="4830266" cy="3349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159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4F8C9-7FBA-28B6-EE44-3343BD8DE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8969C-7B87-1624-6DA6-505A928F8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Train a simple autoencoder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Train classifier separately</a:t>
            </a:r>
          </a:p>
          <a:p>
            <a:endParaRPr lang="en-US" dirty="0"/>
          </a:p>
        </p:txBody>
      </p:sp>
      <p:pic>
        <p:nvPicPr>
          <p:cNvPr id="6" name="Picture 5" descr="A triangle with text on it&#10;&#10;Description automatically generated">
            <a:extLst>
              <a:ext uri="{FF2B5EF4-FFF2-40B4-BE49-F238E27FC236}">
                <a16:creationId xmlns:a16="http://schemas.microsoft.com/office/drawing/2014/main" id="{7B7837C7-63BB-53EB-F8B9-B8AFC53544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9750" y="3907614"/>
            <a:ext cx="3241013" cy="1869299"/>
          </a:xfrm>
          <a:prstGeom prst="rect">
            <a:avLst/>
          </a:prstGeom>
        </p:spPr>
      </p:pic>
      <p:pic>
        <p:nvPicPr>
          <p:cNvPr id="9" name="Picture 8" descr="A black and white symbol&#10;&#10;Description automatically generated">
            <a:extLst>
              <a:ext uri="{FF2B5EF4-FFF2-40B4-BE49-F238E27FC236}">
                <a16:creationId xmlns:a16="http://schemas.microsoft.com/office/drawing/2014/main" id="{240CA5DD-82DA-C70E-3F76-00588A79E3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471" y="1177741"/>
            <a:ext cx="3685569" cy="1772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463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28699-A434-9802-1494-D67AF364D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Approach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77A45-6CD5-20D3-1E75-7EC7E8354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Append decoder to classifier and optimize for specified output.</a:t>
            </a:r>
          </a:p>
          <a:p>
            <a:endParaRPr lang="en-US" dirty="0"/>
          </a:p>
          <a:p>
            <a:r>
              <a:rPr lang="en-US" dirty="0"/>
              <a:t>Limited by quality of decoder and classifier.</a:t>
            </a:r>
          </a:p>
        </p:txBody>
      </p:sp>
      <p:pic>
        <p:nvPicPr>
          <p:cNvPr id="5" name="Picture 4" descr="A black and white image of a hexagon&#10;&#10;Description automatically generated">
            <a:extLst>
              <a:ext uri="{FF2B5EF4-FFF2-40B4-BE49-F238E27FC236}">
                <a16:creationId xmlns:a16="http://schemas.microsoft.com/office/drawing/2014/main" id="{E0A562C7-4A80-13E8-BB9E-E7B5D0B3D7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743" y="968148"/>
            <a:ext cx="4886598" cy="4540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942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0BC98-7E4E-DFC2-0B92-03613FE18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23AC5-7010-BCCE-F515-9CD502DBA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45200" cy="4351338"/>
          </a:xfrm>
        </p:spPr>
        <p:txBody>
          <a:bodyPr/>
          <a:lstStyle/>
          <a:p>
            <a:r>
              <a:rPr lang="en-US" dirty="0"/>
              <a:t>Inception Score / FID</a:t>
            </a:r>
          </a:p>
        </p:txBody>
      </p:sp>
      <p:graphicFrame>
        <p:nvGraphicFramePr>
          <p:cNvPr id="558" name="Diagram 557">
            <a:extLst>
              <a:ext uri="{FF2B5EF4-FFF2-40B4-BE49-F238E27FC236}">
                <a16:creationId xmlns:a16="http://schemas.microsoft.com/office/drawing/2014/main" id="{070963BE-7677-D7F0-6AB5-8D67F6D055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17850421"/>
              </p:ext>
            </p:extLst>
          </p:nvPr>
        </p:nvGraphicFramePr>
        <p:xfrm>
          <a:off x="6883400" y="1137187"/>
          <a:ext cx="3674836" cy="458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7605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6" name="Diagram 305">
            <a:extLst>
              <a:ext uri="{FF2B5EF4-FFF2-40B4-BE49-F238E27FC236}">
                <a16:creationId xmlns:a16="http://schemas.microsoft.com/office/drawing/2014/main" id="{D29CE70D-4DB8-F5BA-474A-299430C233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1217854"/>
              </p:ext>
            </p:extLst>
          </p:nvPr>
        </p:nvGraphicFramePr>
        <p:xfrm>
          <a:off x="731520" y="914400"/>
          <a:ext cx="5029200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79" name="Diagram 378">
            <a:extLst>
              <a:ext uri="{FF2B5EF4-FFF2-40B4-BE49-F238E27FC236}">
                <a16:creationId xmlns:a16="http://schemas.microsoft.com/office/drawing/2014/main" id="{B5FD2AC4-40B5-F341-6AAD-51880FB379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08852960"/>
              </p:ext>
            </p:extLst>
          </p:nvPr>
        </p:nvGraphicFramePr>
        <p:xfrm>
          <a:off x="6431280" y="914400"/>
          <a:ext cx="5029200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809059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2" name="Diagram 451">
            <a:extLst>
              <a:ext uri="{FF2B5EF4-FFF2-40B4-BE49-F238E27FC236}">
                <a16:creationId xmlns:a16="http://schemas.microsoft.com/office/drawing/2014/main" id="{708D860F-C51A-DE56-93E9-AB75B26129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32084924"/>
              </p:ext>
            </p:extLst>
          </p:nvPr>
        </p:nvGraphicFramePr>
        <p:xfrm>
          <a:off x="731520" y="914400"/>
          <a:ext cx="5029200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25" name="Diagram 524">
            <a:extLst>
              <a:ext uri="{FF2B5EF4-FFF2-40B4-BE49-F238E27FC236}">
                <a16:creationId xmlns:a16="http://schemas.microsoft.com/office/drawing/2014/main" id="{28E43B81-925C-89CE-E19F-732E40698B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2705945"/>
              </p:ext>
            </p:extLst>
          </p:nvPr>
        </p:nvGraphicFramePr>
        <p:xfrm>
          <a:off x="6431282" y="914400"/>
          <a:ext cx="5029200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026238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0BC98-7E4E-DFC2-0B92-03613FE18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60881"/>
            <a:ext cx="9795638" cy="1114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/>
              <a:t>Results</a:t>
            </a:r>
          </a:p>
        </p:txBody>
      </p:sp>
      <p:pic>
        <p:nvPicPr>
          <p:cNvPr id="5" name="eight-anim0001-0923">
            <a:hlinkClick r:id="" action="ppaction://media"/>
            <a:extLst>
              <a:ext uri="{FF2B5EF4-FFF2-40B4-BE49-F238E27FC236}">
                <a16:creationId xmlns:a16="http://schemas.microsoft.com/office/drawing/2014/main" id="{ABC0C054-5F2C-7066-2C09-13DD07A4ED6B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81234" y="2991655"/>
            <a:ext cx="5828261" cy="3278396"/>
          </a:xfrm>
          <a:prstGeom prst="rect">
            <a:avLst/>
          </a:prstGeom>
        </p:spPr>
      </p:pic>
      <p:pic>
        <p:nvPicPr>
          <p:cNvPr id="4" name="zero-anim0001-1829">
            <a:hlinkClick r:id="" action="ppaction://media"/>
            <a:extLst>
              <a:ext uri="{FF2B5EF4-FFF2-40B4-BE49-F238E27FC236}">
                <a16:creationId xmlns:a16="http://schemas.microsoft.com/office/drawing/2014/main" id="{A0D9CE43-C924-2336-2299-1076CC3AE679}"/>
              </a:ext>
            </a:extLst>
          </p:cNvPr>
          <p:cNvPicPr>
            <a:picLocks noGrp="1" noChangeAspect="1"/>
          </p:cNvPicPr>
          <p:nvPr>
            <p:ph idx="1"/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6182505" y="2991655"/>
            <a:ext cx="5828261" cy="3278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080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24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769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1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1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</TotalTime>
  <Words>184</Words>
  <Application>Microsoft Office PowerPoint</Application>
  <PresentationFormat>Widescreen</PresentationFormat>
  <Paragraphs>31</Paragraphs>
  <Slides>10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Latent Space Optimization</vt:lpstr>
      <vt:lpstr>Introduction</vt:lpstr>
      <vt:lpstr>Related Work</vt:lpstr>
      <vt:lpstr>Approach</vt:lpstr>
      <vt:lpstr>Approach</vt:lpstr>
      <vt:lpstr>Experiments</vt:lpstr>
      <vt:lpstr>PowerPoint Presentation</vt:lpstr>
      <vt:lpstr>PowerPoint Presentation</vt:lpstr>
      <vt:lpstr>Results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Latent Space Optimization</dc:title>
  <dc:creator>Gregory Nothnagel</dc:creator>
  <cp:lastModifiedBy>Gregory Nothnagel</cp:lastModifiedBy>
  <cp:revision>14</cp:revision>
  <dcterms:created xsi:type="dcterms:W3CDTF">2024-04-19T15:56:42Z</dcterms:created>
  <dcterms:modified xsi:type="dcterms:W3CDTF">2024-05-02T14:23:33Z</dcterms:modified>
</cp:coreProperties>
</file>