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8229600"/>
  <p:notesSz cx="8229600" cy="14630400"/>
  <p:embeddedFontLst>
    <p:embeddedFont>
      <p:font typeface="Instrument Sans Semi Bold"/>
      <p:regular r:id="rId20"/>
    </p:embeddedFont>
    <p:embeddedFont>
      <p:font typeface="Instrument Sans Semi Bold"/>
      <p:regular r:id="rId21"/>
    </p:embeddedFont>
    <p:embeddedFont>
      <p:font typeface="Instrument Sans Semi Bold"/>
      <p:regular r:id="rId22"/>
    </p:embeddedFont>
    <p:embeddedFont>
      <p:font typeface="Instrument Sans Semi Bold"/>
      <p:regular r:id="rId23"/>
    </p:embeddedFont>
    <p:embeddedFont>
      <p:font typeface="Instrument Sans Medium"/>
      <p:regular r:id="rId24"/>
    </p:embeddedFont>
    <p:embeddedFont>
      <p:font typeface="Instrument Sans Medium"/>
      <p:regular r:id="rId25"/>
    </p:embeddedFont>
    <p:embeddedFont>
      <p:font typeface="Instrument Sans Medium"/>
      <p:regular r:id="rId26"/>
    </p:embeddedFont>
    <p:embeddedFont>
      <p:font typeface="Instrument Sans Medium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ory-Vaughan/MAD-Project-2_Weather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Mobile Development Project 2 : Weatherly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Georgia State University - 04/18/25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Group Members: Gregory Vaughan, Andres Cuervo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9593" y="432673"/>
            <a:ext cx="4982289" cy="490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Interface Screenshots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549593" y="1300163"/>
            <a:ext cx="6522482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6) Create Postcard Window</a:t>
            </a:r>
            <a:endParaRPr lang="en-US" sz="1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593" y="1727954"/>
            <a:ext cx="2459117" cy="546461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462838" y="1300163"/>
            <a:ext cx="6625471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5) Community Notes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8" y="1727954"/>
            <a:ext cx="2459117" cy="546461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49593" y="7545705"/>
            <a:ext cx="13531215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9593" y="432673"/>
            <a:ext cx="4982289" cy="490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Interface Screenshots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549593" y="1300163"/>
            <a:ext cx="6522482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6) Profile Window</a:t>
            </a:r>
            <a:endParaRPr lang="en-US" sz="1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593" y="1727954"/>
            <a:ext cx="2459117" cy="546461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462838" y="1300163"/>
            <a:ext cx="6625471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5) Themes Window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8" y="1727954"/>
            <a:ext cx="2459117" cy="546461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49593" y="7545705"/>
            <a:ext cx="13531215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Testing Demo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 will now show what our app can do in a live demonstration!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119" y="843677"/>
            <a:ext cx="6287453" cy="62874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119" y="7376041"/>
            <a:ext cx="6287453" cy="348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4" name="Text 1"/>
          <p:cNvSpPr/>
          <p:nvPr/>
        </p:nvSpPr>
        <p:spPr>
          <a:xfrm>
            <a:off x="7588448" y="3472934"/>
            <a:ext cx="5443776" cy="680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Thank you!!</a:t>
            </a:r>
            <a:endParaRPr lang="en-US" sz="4250" dirty="0"/>
          </a:p>
        </p:txBody>
      </p:sp>
      <p:sp>
        <p:nvSpPr>
          <p:cNvPr id="5" name="Text 2"/>
          <p:cNvSpPr/>
          <p:nvPr/>
        </p:nvSpPr>
        <p:spPr>
          <a:xfrm>
            <a:off x="7588448" y="4371023"/>
            <a:ext cx="6287453" cy="696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Feel free to review our LinkTree for more information about us and this project.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417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Project Summary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9073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068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Weather Services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559016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Hourly and 7-day forecasts for local city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299073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068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Personalized Alerts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559016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Warns users of preferred or disliked weather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38449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4816316"/>
            <a:ext cx="30856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Customization &amp; Social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30673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Backgrounds, message board, weather postcards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592478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0540AD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Proposed Wireframe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Screens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Login &amp; Registration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Home &amp; Profile Hubs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Theme &amp; Insert City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Forecast &amp; Map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Social Features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Message Board &amp; Chat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Community Notes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Postcard Maker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2589" y="629603"/>
            <a:ext cx="7658576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Functionality &amp; User Experience</a:t>
            </a:r>
            <a:endParaRPr lang="en-US" sz="40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89" y="1571149"/>
            <a:ext cx="1017984" cy="12215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5969" y="1774746"/>
            <a:ext cx="2544961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Flow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035969" y="2215039"/>
            <a:ext cx="6395442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Login → Registration → Main Hub → Profile → City Input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9" y="2792730"/>
            <a:ext cx="1017984" cy="122158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35969" y="2996327"/>
            <a:ext cx="2544961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Weather Interaction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035969" y="3436620"/>
            <a:ext cx="6395442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Forecast → Map with zoom and filters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89" y="4014311"/>
            <a:ext cx="1017984" cy="122158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35969" y="4217908"/>
            <a:ext cx="2544961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Social Interaction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035969" y="4658201"/>
            <a:ext cx="6395442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Message Board → Notes → Postcard Maker → Post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589" y="5235892"/>
            <a:ext cx="1017984" cy="236410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35969" y="5439489"/>
            <a:ext cx="2544961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UX Highlights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2035969" y="5879782"/>
            <a:ext cx="6395442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Valid email/password registration</a:t>
            </a: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2035969" y="6276737"/>
            <a:ext cx="6395442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Manual city selection or search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2035969" y="6673691"/>
            <a:ext cx="6395442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Hourly and 7-day forecasts</a:t>
            </a:r>
            <a:endParaRPr lang="en-US" sz="1600" dirty="0"/>
          </a:p>
        </p:txBody>
      </p:sp>
      <p:sp>
        <p:nvSpPr>
          <p:cNvPr id="18" name="Text 11"/>
          <p:cNvSpPr/>
          <p:nvPr/>
        </p:nvSpPr>
        <p:spPr>
          <a:xfrm>
            <a:off x="2035969" y="7070646"/>
            <a:ext cx="6395442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Map with weather types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64625"/>
            <a:ext cx="69346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Iterative Design Approach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1356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6365260" y="285607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891433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Incremental Development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3618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Build features in small chunks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200203" y="281356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9" name="Text 6"/>
          <p:cNvSpPr/>
          <p:nvPr/>
        </p:nvSpPr>
        <p:spPr>
          <a:xfrm>
            <a:off x="10285274" y="285607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37319" y="2891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Continuous Testing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37319" y="338185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Test heavily before moving on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491561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13" name="Text 10"/>
          <p:cNvSpPr/>
          <p:nvPr/>
        </p:nvSpPr>
        <p:spPr>
          <a:xfrm>
            <a:off x="6365260" y="49581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4993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Weekly Reviews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4839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Update progress and discuss issues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280190" y="610195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Testing: Login, Forecast Display, Profile settings … etc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699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Proposed APIs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18855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445669"/>
            <a:ext cx="29918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OpenWeatherMap API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Provides weather data and forecasts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752618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Leaflet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Interactive maps with weather overlays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716"/>
            <a:ext cx="63563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Interface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44566"/>
            <a:ext cx="4120753" cy="226814"/>
          </a:xfrm>
          <a:prstGeom prst="roundRect">
            <a:avLst>
              <a:gd name="adj" fmla="val 90006"/>
            </a:avLst>
          </a:prstGeom>
          <a:solidFill>
            <a:srgbClr val="CEE6FD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47115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Login &amp; Registration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201960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Secure login with email and password or quick registration for new users.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54704" y="3804285"/>
            <a:ext cx="4120872" cy="226814"/>
          </a:xfrm>
          <a:prstGeom prst="roundRect">
            <a:avLst>
              <a:gd name="adj" fmla="val 90006"/>
            </a:avLst>
          </a:prstGeom>
          <a:solidFill>
            <a:srgbClr val="CEE6FD"/>
          </a:solidFill>
          <a:ln/>
        </p:spPr>
      </p:sp>
      <p:sp>
        <p:nvSpPr>
          <p:cNvPr id="7" name="Text 5"/>
          <p:cNvSpPr/>
          <p:nvPr/>
        </p:nvSpPr>
        <p:spPr>
          <a:xfrm>
            <a:off x="5254704" y="43712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Main Hub &amp; Profile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54704" y="4861679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Central navigation to access forecasts, profile settings, and customization.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715738" y="3464123"/>
            <a:ext cx="4120872" cy="226814"/>
          </a:xfrm>
          <a:prstGeom prst="roundRect">
            <a:avLst>
              <a:gd name="adj" fmla="val 90006"/>
            </a:avLst>
          </a:prstGeom>
          <a:solidFill>
            <a:srgbClr val="CEE6FD"/>
          </a:solidFill>
          <a:ln/>
        </p:spPr>
      </p:sp>
      <p:sp>
        <p:nvSpPr>
          <p:cNvPr id="10" name="Text 8"/>
          <p:cNvSpPr/>
          <p:nvPr/>
        </p:nvSpPr>
        <p:spPr>
          <a:xfrm>
            <a:off x="9715738" y="4031099"/>
            <a:ext cx="33625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City Selection &amp; Forecast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5738" y="452151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Manual or search-based city input to display hourly and 7-day weather.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9712" y="431959"/>
            <a:ext cx="4982289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Interface Screenshots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549712" y="1299567"/>
            <a:ext cx="4962644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1) Login Screen</a:t>
            </a:r>
            <a:endParaRPr lang="en-US" sz="1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712" y="1727478"/>
            <a:ext cx="4962644" cy="647973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903119" y="1299567"/>
            <a:ext cx="3547586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2) Dashboard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119" y="1727478"/>
            <a:ext cx="2459831" cy="546627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841468" y="1299567"/>
            <a:ext cx="4254341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3) Registration</a:t>
            </a:r>
            <a:endParaRPr lang="en-US" sz="12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468" y="1727478"/>
            <a:ext cx="4254341" cy="449091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49712" y="8560594"/>
            <a:ext cx="13530977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9593" y="432673"/>
            <a:ext cx="4982289" cy="490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Interface Screenshots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549593" y="1300163"/>
            <a:ext cx="6522482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4) Weather Forecast</a:t>
            </a:r>
            <a:endParaRPr lang="en-US" sz="1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593" y="1727954"/>
            <a:ext cx="2459117" cy="546461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462838" y="1300163"/>
            <a:ext cx="6625471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5) Map screen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38" y="1727954"/>
            <a:ext cx="2459117" cy="546461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49593" y="7545705"/>
            <a:ext cx="13531215" cy="251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2025-05-04T02:16:06Z</dcterms:created>
  <dcterms:modified xsi:type="dcterms:W3CDTF">2025-05-04T02:16:06Z</dcterms:modified>
</cp:coreProperties>
</file>