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F1E78-D9E4-5304-9329-0C9CEBD91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E62810-DC36-F6D2-1FD7-52FEED228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EB03A0-8ABE-9F2A-D086-FD10F7C5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3748-F37C-4C35-B3DD-3DBBDF35BAA8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3A0AD7-8CF2-2B68-9F9C-33C583F8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89A27B-4093-79A5-4CA3-D13519CD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8384-4FB1-4A8D-88E7-B3EDB3E51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44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1B60B-BA50-E092-96CF-E5DDAA9F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940550-C619-65B8-DB44-1FDBF20C6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DC9F5E-E714-0F07-DFD9-E6ACC1A59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3748-F37C-4C35-B3DD-3DBBDF35BAA8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EC748E-FC72-E818-0816-C27C6E59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40CEC4-7EF1-0362-05DF-34A0A75B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8384-4FB1-4A8D-88E7-B3EDB3E51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1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C2A6BD-1DBA-C5B6-4CF7-FB6DC7494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CC9BBF-58E9-FAD1-F38F-49F51E90B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266774-848B-536E-25E7-7D5D03C1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3748-F37C-4C35-B3DD-3DBBDF35BAA8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281A1B-8F35-FA6D-572C-156B5A34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813A71-2202-380D-91CE-01801DA1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8384-4FB1-4A8D-88E7-B3EDB3E51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27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A99FA-56F3-8CA9-5CB3-F75A173A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18823F-B054-8499-D208-DA7BDF74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DDA3D5-3241-D18B-B75E-56260C35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3748-F37C-4C35-B3DD-3DBBDF35BAA8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F50B85-404B-F321-095B-3712F1AF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369008-94BE-5873-3912-BF49C2C9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8384-4FB1-4A8D-88E7-B3EDB3E51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53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613AC-CD40-BD0A-A888-E6C283A3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919D90-383D-2C48-6E61-493D4EF34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92BEB0-8C74-35E9-C4DE-19525C9F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3748-F37C-4C35-B3DD-3DBBDF35BAA8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D251D-9F6A-FFAC-12E8-B14AECE5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246325-C0F6-5994-71CB-242BDE11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8384-4FB1-4A8D-88E7-B3EDB3E51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79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D3E4A-F2EC-273D-3224-7BCA2C67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BC8003-7418-B845-4428-055588276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17CAB2-370E-BBB7-47B1-3656AB720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35BE21-5135-3386-BD01-50F84A67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3748-F37C-4C35-B3DD-3DBBDF35BAA8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CF4F3-BE5E-47DB-998D-F82A645F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EBAE8-62AA-1356-099E-B2FA05C2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8384-4FB1-4A8D-88E7-B3EDB3E51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1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62584-C0C6-6253-C2A1-48ECA536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A82158-3BE3-A6D4-7D25-E0FC27489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387135-16AD-30C4-C4B0-DD8420151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FEDB68-49ED-13C7-C60F-639D9092D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CF6C7F-D34D-53FA-EBC8-C87CE7BC6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53210C-C0EB-CFC1-3560-E284EEB5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3748-F37C-4C35-B3DD-3DBBDF35BAA8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7B2518-3DB5-1DE7-4D2D-597A0434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73BE38-F9B4-A449-63AF-59232B1F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8384-4FB1-4A8D-88E7-B3EDB3E51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321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29B81-CC0C-5A70-88A3-ADD230B9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1F8F16-A530-3A55-C320-A97BE962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3748-F37C-4C35-B3DD-3DBBDF35BAA8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464747-01E7-D365-867A-870571EF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56CE32-D801-9540-BF6F-8BF57A18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8384-4FB1-4A8D-88E7-B3EDB3E51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95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2805A0-9752-B5EC-9572-9C007CAF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3748-F37C-4C35-B3DD-3DBBDF35BAA8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0DB9EE-2F9C-F6DC-C4DE-36075E82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5FEEB1-1D96-2A3F-8975-C532F88B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8384-4FB1-4A8D-88E7-B3EDB3E51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71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59952-AC8A-DCF8-C8D6-AFB6C058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FE3B2C-3CF7-4A50-B08F-3A1F330D2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CD6BD2-8863-0ED3-132A-59BE97EB5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E569FF-52F8-EF52-C38D-C64B23F2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3748-F37C-4C35-B3DD-3DBBDF35BAA8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5CD2F0-0A5C-6BE2-19AE-463A556D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3E8946-5A43-3890-87A1-EED1C7D4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8384-4FB1-4A8D-88E7-B3EDB3E51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00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0796B-0674-3958-35D0-BA4EA03D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F56D88-6A9A-BAD2-2CDC-81CB096EE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D38929-EEBA-0A8A-F7EF-9EEC09904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6173CE-3258-F73C-3CBD-273CE012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73748-F37C-4C35-B3DD-3DBBDF35BAA8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ACF740-1C30-6469-65AC-4D4E1B4A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748174-9E1A-9410-6783-4FFFEAE2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8384-4FB1-4A8D-88E7-B3EDB3E51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90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017A6-D88A-7D42-1389-0263AB82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072333-85BA-6A26-9197-7FC5B6FBB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8611FC-DD71-D9F5-800F-034FEDF63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73748-F37C-4C35-B3DD-3DBBDF35BAA8}" type="datetimeFigureOut">
              <a:rPr lang="ru-RU" smtClean="0"/>
              <a:t>20.09.2022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8533F-2A67-9047-17A4-0F52FFEAA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2EB8BA-75DC-6E2B-CD80-1EED253B0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8384-4FB1-4A8D-88E7-B3EDB3E516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48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0C7E0-E98C-D59C-87EA-AE2880DD1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0567"/>
            <a:ext cx="9144000" cy="1046347"/>
          </a:xfrm>
        </p:spPr>
        <p:txBody>
          <a:bodyPr>
            <a:noAutofit/>
          </a:bodyPr>
          <a:lstStyle/>
          <a:p>
            <a:r>
              <a:rPr lang="ru-RU" sz="9600" dirty="0"/>
              <a:t>Нигерия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612B72-276C-4FAF-4CB9-C6F864643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800" y="4769632"/>
            <a:ext cx="7010400" cy="184888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Девиз: 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“</a:t>
            </a:r>
            <a:r>
              <a:rPr lang="ru-RU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Мир и единство, сила и прогресс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”</a:t>
            </a:r>
            <a:endParaRPr lang="ru-RU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1" dirty="0">
                <a:solidFill>
                  <a:srgbClr val="202124"/>
                </a:solidFill>
                <a:latin typeface="arial" panose="020B0604020202020204" pitchFamily="34" charset="0"/>
              </a:rPr>
              <a:t>Столица: Абуджа</a:t>
            </a:r>
          </a:p>
          <a:p>
            <a:pPr algn="l"/>
            <a:r>
              <a:rPr lang="ru-RU" b="1" dirty="0">
                <a:solidFill>
                  <a:srgbClr val="202124"/>
                </a:solidFill>
                <a:latin typeface="arial" panose="020B0604020202020204" pitchFamily="34" charset="0"/>
              </a:rPr>
              <a:t>Размер территории: 923 768 км²</a:t>
            </a:r>
          </a:p>
          <a:p>
            <a:pPr algn="l"/>
            <a:r>
              <a:rPr lang="ru-RU" b="1" dirty="0">
                <a:solidFill>
                  <a:srgbClr val="202124"/>
                </a:solidFill>
                <a:latin typeface="arial" panose="020B0604020202020204" pitchFamily="34" charset="0"/>
              </a:rPr>
              <a:t>Население:  свыше 210 млн человек (оценка на 2020 год, 7-е место в мире)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A490AC-CD20-0510-3133-9AD7F1AB7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384" y="1436912"/>
            <a:ext cx="6290310" cy="31451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138EBF-5561-4224-2351-AB9CA1ACD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251" y="1436911"/>
            <a:ext cx="3692940" cy="314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4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04299-CE0E-4E19-729A-1E015512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Форма 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BD57F7-F975-B87A-78FE-4E7D1304B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304"/>
            <a:ext cx="6461620" cy="45338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Федеративное государство, президентская республика. </a:t>
            </a:r>
          </a:p>
          <a:p>
            <a:pPr marL="0" indent="0">
              <a:buNone/>
            </a:pPr>
            <a:r>
              <a:rPr lang="ru-RU" sz="2600" dirty="0"/>
              <a:t>Президент Нигерии считается главой государства и руководит вооруженными силами. Он избирается на четыре года прямым и тайным всенародным голосованием.</a:t>
            </a:r>
          </a:p>
          <a:p>
            <a:pPr marL="0" indent="0">
              <a:buNone/>
            </a:pPr>
            <a:r>
              <a:rPr lang="ru-RU" sz="2600" dirty="0"/>
              <a:t>Федеративная Республика Нигерия обрела свою независимость в 1960 году. До этого она являлась одной из британских колоний. </a:t>
            </a:r>
          </a:p>
          <a:p>
            <a:pPr marL="0" indent="0">
              <a:buNone/>
            </a:pPr>
            <a:r>
              <a:rPr lang="ru-RU" sz="2600" dirty="0"/>
              <a:t>Законодательная власть</a:t>
            </a:r>
            <a:r>
              <a:rPr lang="ru-RU" sz="2600" b="1" dirty="0"/>
              <a:t> - </a:t>
            </a:r>
            <a:r>
              <a:rPr lang="ru-RU" sz="2600" dirty="0"/>
              <a:t>Двухпалатное национальное собрание (Национальная ассамблея)</a:t>
            </a:r>
          </a:p>
          <a:p>
            <a:r>
              <a:rPr lang="ru-RU" sz="2600" dirty="0"/>
              <a:t>Верхняя палата — Сенат (109 мест) </a:t>
            </a:r>
          </a:p>
          <a:p>
            <a:r>
              <a:rPr lang="ru-RU" sz="2600" dirty="0"/>
              <a:t>Нижняя палата — Палата представителей (360 мест)</a:t>
            </a:r>
          </a:p>
          <a:p>
            <a:pPr marL="0" indent="0">
              <a:buNone/>
            </a:pPr>
            <a:endParaRPr lang="ru-RU" sz="2600" dirty="0"/>
          </a:p>
          <a:p>
            <a:pPr marL="0" indent="0">
              <a:buNone/>
            </a:pPr>
            <a:endParaRPr lang="ru-RU" sz="2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A6FEE0-FF81-6BBE-5997-76CB71E484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63" y="818131"/>
            <a:ext cx="3510094" cy="3510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E4DE1E-FAC8-0871-C547-B0E202030182}"/>
              </a:ext>
            </a:extLst>
          </p:cNvPr>
          <p:cNvSpPr txBox="1"/>
          <p:nvPr/>
        </p:nvSpPr>
        <p:spPr>
          <a:xfrm>
            <a:off x="7571763" y="4328225"/>
            <a:ext cx="343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Президент: Мохаммаду Бухари</a:t>
            </a:r>
          </a:p>
        </p:txBody>
      </p:sp>
    </p:spTree>
    <p:extLst>
      <p:ext uri="{BB962C8B-B14F-4D97-AF65-F5344CB8AC3E}">
        <p14:creationId xmlns:p14="http://schemas.microsoft.com/office/powerpoint/2010/main" val="200603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48518-27AF-8838-51BD-BE21BDF0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Форма государственного устройства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7E35F2-414E-2362-ED39-2230CAE3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13"/>
            <a:ext cx="5654879" cy="460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Подразделяется на 36 штатов и одну федеральную столичную территорию, которые в свою очередь, делятся на 774 территорий местного управления.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228482-B80D-26D1-2A7F-3BAFCE8B2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22" y="1565568"/>
            <a:ext cx="4570880" cy="372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1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45EC5-A299-B3B3-6FC9-F35B42BA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Политический режим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C3DEB9-B092-B2AF-B40A-D51304D2A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29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Согласно Economist Intelligence Unit страна в 2018 была классифицирована по индексу демократии как гибридный режим.</a:t>
            </a:r>
          </a:p>
          <a:p>
            <a:pPr marL="0" indent="0">
              <a:buNone/>
            </a:pPr>
            <a:r>
              <a:rPr lang="ru-RU" sz="2600" dirty="0"/>
              <a:t>В стране регулярно проводятся выборы президента, представителей Сената и Палаты представителей, но большинство мест принадлежит одной партии(73 места в Сенате и 213 в Палате представителей находятся под контролем пропрезидентской Народно-демократической партии (НДП). У Всенародной партии — 28 и 95 мест соответственно)</a:t>
            </a:r>
          </a:p>
        </p:txBody>
      </p:sp>
    </p:spTree>
    <p:extLst>
      <p:ext uri="{BB962C8B-B14F-4D97-AF65-F5344CB8AC3E}">
        <p14:creationId xmlns:p14="http://schemas.microsoft.com/office/powerpoint/2010/main" val="26575499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208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Тема Office</vt:lpstr>
      <vt:lpstr>Нигерия</vt:lpstr>
      <vt:lpstr>Форма правления</vt:lpstr>
      <vt:lpstr>Форма государственного устройства</vt:lpstr>
      <vt:lpstr>Политический режим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Нигерия</dc:title>
  <dc:creator>Grigory Novikov</dc:creator>
  <cp:lastModifiedBy>Grigory Novikov</cp:lastModifiedBy>
  <cp:revision>10</cp:revision>
  <dcterms:created xsi:type="dcterms:W3CDTF">2022-09-20T12:17:55Z</dcterms:created>
  <dcterms:modified xsi:type="dcterms:W3CDTF">2022-09-20T13:09:14Z</dcterms:modified>
</cp:coreProperties>
</file>