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D85FD20-E9DF-43D5-AB42-D341661CFD1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630F0A3-B5AC-49B9-A3C5-FDBAFAB757C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B17BB10-6AEC-4D86-9462-6625C243C1B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10/19/21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9B9F7C6-7C65-4F21-B529-A1FAC6E8E54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228600"/>
            <a:ext cx="9143640" cy="2611080"/>
          </a:xfrm>
          <a:prstGeom prst="rect">
            <a:avLst/>
          </a:prstGeom>
          <a:noFill/>
          <a:ln w="0">
            <a:noFill/>
          </a:ln>
          <a:effectLst>
            <a:outerShdw dist="0" dir="0" blurRad="0" rotWithShape="0">
              <a:srgbClr val="000000"/>
            </a:outerShdw>
          </a:effectLst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1" lang="ru-RU" sz="5400" spc="-1" strike="noStrike">
                <a:solidFill>
                  <a:srgbClr val="000000"/>
                </a:solidFill>
                <a:latin typeface="Calibri Light"/>
              </a:rPr>
              <a:t>Студенческая</a:t>
            </a:r>
            <a:r>
              <a:rPr b="0" lang="ru-RU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ru-RU" sz="5400" spc="-1" strike="noStrike">
                <a:solidFill>
                  <a:srgbClr val="000000"/>
                </a:solidFill>
                <a:latin typeface="Calibri Light"/>
              </a:rPr>
              <a:t>жизнь</a:t>
            </a: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8360" y="5036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4400" spc="-1" strike="noStrike">
                <a:latin typeface="Calibri Light"/>
              </a:rPr>
              <a:t>Что такое студенческие годы?</a:t>
            </a:r>
            <a:endParaRPr b="0" lang="ru-RU" sz="4400" spc="-1" strike="noStrike">
              <a:latin typeface="Calibri Ligh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789160" y="1600200"/>
            <a:ext cx="6296040" cy="4343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latin typeface="Calibri"/>
              </a:rPr>
              <a:t>Студенческие годы – это взрослая и полноценная жизнь, еще не вошедшая в колею заурядности и беспросветных будней. Это торжество юности и здоровья, сознания того, что все дороги на свете открыты для решительных и целеустремленных покорителей невозможного.</a:t>
            </a:r>
            <a:endParaRPr b="0" lang="ru-RU" sz="2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5400" spc="-1" strike="noStrike">
                <a:solidFill>
                  <a:srgbClr val="000000"/>
                </a:solidFill>
                <a:latin typeface="Calibri Light"/>
              </a:rPr>
              <a:t>Сессия</a:t>
            </a:r>
            <a:endParaRPr b="0" lang="ru-RU" sz="5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143000" y="5021640"/>
            <a:ext cx="10515240" cy="183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Экзаменационная се́ссия или просто сессия (от лат. sessio) — период массовой сдачи экзаменов в учебном заведении, где принята курсовая или предметно-курсовая система обучения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LibreOffice/7.2.1.2$Linux_X86_64 LibreOffice_project/2c9f9a7aa7c967a1b7ec3448959cff87b32f6580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2021-10-19T16:45:30Z</dcterms:created>
  <dc:creator/>
  <dc:description/>
  <dc:language>en-US</dc:language>
  <cp:lastModifiedBy/>
  <dcterms:modified xsi:type="dcterms:W3CDTF">2021-10-19T20:15:13Z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</vt:i4>
  </property>
</Properties>
</file>