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67801-1E9E-E665-B40B-FC6CF1A63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79FB71-97A1-6A2B-BE24-2542D8BFF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5F8095-EE6E-93A3-F88F-91BCEBB7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3B4D-2F3A-4F9E-BD21-2FA12590ACEE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328AD6-3135-6ECE-73F4-E383A99F7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44961C-ABC2-A834-3090-2BFFEFD7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7895-2A81-4538-9DBC-42AD32BC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6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709D5-C795-B489-AD45-98F13E44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152E35-1AE5-AED7-9FE5-D5557CD01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24D641-C715-38B7-B45C-AC2F755F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3B4D-2F3A-4F9E-BD21-2FA12590ACEE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8BE929-FE35-2BFD-678F-19BF187B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CC180C-AF49-7B89-8339-CE44AADD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7895-2A81-4538-9DBC-42AD32BC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60D51B-C1D9-32D8-A0D4-E1BD2A79C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B61373-8C3D-98D3-A126-B22A4D751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DFD4CC-8B94-30C8-EF06-B576A171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3B4D-2F3A-4F9E-BD21-2FA12590ACEE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ACF0F9-AE19-4995-D51D-4D8532BB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428F60-87C3-D8A8-3FBE-F4418F3D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7895-2A81-4538-9DBC-42AD32BC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50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4E5DB-FD4C-8E81-4342-913450F8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83104E-5A88-B8AE-AFB1-AB2288EC5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3BB568-2CE6-6ACC-7E3D-C8A68083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3B4D-2F3A-4F9E-BD21-2FA12590ACEE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09CF30-A868-C51B-B237-3AA3439D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F4AA9E-AA3F-2D45-E5CF-6C0AEBBB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7895-2A81-4538-9DBC-42AD32BC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61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9D825-505F-72CC-F2B8-A1D4F403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9498DF-5681-083F-912B-852BC623A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2CA95C-D33E-90A2-56AF-D5A6FF15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3B4D-2F3A-4F9E-BD21-2FA12590ACEE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44AEF5-A83B-8149-26A7-E5800F02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6FD466-9DFD-42B7-8FED-CAD7922D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7895-2A81-4538-9DBC-42AD32BC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22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F296C-4BC4-0214-08AC-0B046FD5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3CF170-F261-64DA-00F6-36A84A70B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1FDB6E-9342-C70E-DD9B-1C29DB727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641CE1-4870-910A-E524-B3BFC16A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3B4D-2F3A-4F9E-BD21-2FA12590ACEE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279D7D-FB10-18C9-CCA5-C8BF00C5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40A49A-EFB5-3559-69B1-0CFBF981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7895-2A81-4538-9DBC-42AD32BC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9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BBD13-C293-97DC-6240-75595259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484BA0-6134-1A7D-A4D9-D7A964395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93C205-0F06-29E5-FDD4-CDB371BC8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717DCE-BF6C-2026-B109-440CD4BD5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36B97F-FE80-B782-27F6-B68C2E199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6B943F2-3A4F-14F6-58E2-F1B58DEB4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3B4D-2F3A-4F9E-BD21-2FA12590ACEE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4D51AA8-1FEA-604B-4792-137E098E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3C4B4F-CCF6-B8A2-DB18-B0896D36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7895-2A81-4538-9DBC-42AD32BC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17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7AAD9-925B-4E1F-053F-6A6D19C0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003C25-69AB-8231-F4AE-A3806DFC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3B4D-2F3A-4F9E-BD21-2FA12590ACEE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BA36805-E2E4-C1E0-3EB8-636DC208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B0767B-229C-A851-B6B9-64B6FD52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7895-2A81-4538-9DBC-42AD32BC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18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887598-E3D4-EDF9-0102-918CA748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3B4D-2F3A-4F9E-BD21-2FA12590ACEE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A6A4B0C-D9AB-9D36-E945-344592BA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C9289A-F97D-5049-2FF4-A4CA4B11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7895-2A81-4538-9DBC-42AD32BC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09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16AF7-C77B-8296-7F00-65FA869E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1BE284-00C2-737B-6455-C0DA4CB9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C07F9E-439E-5F12-99F7-18ACC65BC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E4ACA8-DE6D-1513-E07A-FE6EB86E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3B4D-2F3A-4F9E-BD21-2FA12590ACEE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56B07D-A205-EBA4-082C-AF61AB10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A38FB0-1FDA-16F3-C166-0FA902E2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7895-2A81-4538-9DBC-42AD32BC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97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53DAB-947C-DA4C-55AC-B996873A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518A2C-3E35-0C5C-F65B-2C3864E6C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947FF1-86D0-60B1-8170-AE4B64FE8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FEFD2E-6586-171B-3CAB-A832F0CA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3B4D-2F3A-4F9E-BD21-2FA12590ACEE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863704-0D62-02B3-79D7-A0E302A9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FD9492-210E-3F6D-9E1B-8DF5E625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7895-2A81-4538-9DBC-42AD32BC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8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24803-B65C-7422-4FDD-B5391210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19A034-655B-520F-3A3A-AB1BF33E8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3D0D76-67C9-4ED0-01D7-645450533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F3B4D-2F3A-4F9E-BD21-2FA12590ACEE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90B91D-7863-F22E-FDA9-D9D7923A3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BEAB2A-8CF3-B4D5-5C5F-9725E3066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E7895-2A81-4538-9DBC-42AD32BC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17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5A0981B-5EC0-0DC7-F3F0-7F60A04E9964}"/>
              </a:ext>
            </a:extLst>
          </p:cNvPr>
          <p:cNvSpPr/>
          <p:nvPr/>
        </p:nvSpPr>
        <p:spPr>
          <a:xfrm>
            <a:off x="2141200" y="2606530"/>
            <a:ext cx="2372630" cy="8245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SRV1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97A0909-BDFD-8DBC-F7CC-CE312C381C03}"/>
              </a:ext>
            </a:extLst>
          </p:cNvPr>
          <p:cNvSpPr/>
          <p:nvPr/>
        </p:nvSpPr>
        <p:spPr>
          <a:xfrm>
            <a:off x="2141199" y="4699584"/>
            <a:ext cx="2372631" cy="8245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SW1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87128D6-C9D8-1A3E-974B-4277CD67D98C}"/>
              </a:ext>
            </a:extLst>
          </p:cNvPr>
          <p:cNvSpPr/>
          <p:nvPr/>
        </p:nvSpPr>
        <p:spPr>
          <a:xfrm>
            <a:off x="7499331" y="2634279"/>
            <a:ext cx="2266592" cy="796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SRV2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09BA7CA-FAB8-01F2-F50A-803D97204ED6}"/>
              </a:ext>
            </a:extLst>
          </p:cNvPr>
          <p:cNvSpPr/>
          <p:nvPr/>
        </p:nvSpPr>
        <p:spPr>
          <a:xfrm>
            <a:off x="7499332" y="4750404"/>
            <a:ext cx="2266592" cy="796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SW2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CA14E64-BC7F-4000-2FF5-CFD120842139}"/>
              </a:ext>
            </a:extLst>
          </p:cNvPr>
          <p:cNvSpPr/>
          <p:nvPr/>
        </p:nvSpPr>
        <p:spPr>
          <a:xfrm>
            <a:off x="1567923" y="1820412"/>
            <a:ext cx="3519182" cy="4622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FED106F-EEBB-0D9D-0C88-526DB8110077}"/>
              </a:ext>
            </a:extLst>
          </p:cNvPr>
          <p:cNvSpPr/>
          <p:nvPr/>
        </p:nvSpPr>
        <p:spPr>
          <a:xfrm>
            <a:off x="6874779" y="1820412"/>
            <a:ext cx="3519182" cy="4622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E505591F-CAEB-A942-AE9E-B8D6B66582E6}"/>
              </a:ext>
            </a:extLst>
          </p:cNvPr>
          <p:cNvCxnSpPr>
            <a:cxnSpLocks/>
            <a:stCxn id="2" idx="3"/>
            <a:endCxn id="3" idx="3"/>
          </p:cNvCxnSpPr>
          <p:nvPr/>
        </p:nvCxnSpPr>
        <p:spPr>
          <a:xfrm>
            <a:off x="4513830" y="3018814"/>
            <a:ext cx="12700" cy="209305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4BC1973F-E525-BE43-828E-ED1CE328B932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9765923" y="3032688"/>
            <a:ext cx="1" cy="2116125"/>
          </a:xfrm>
          <a:prstGeom prst="bentConnector3">
            <a:avLst>
              <a:gd name="adj1" fmla="val 22860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019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</Words>
  <Application>Microsoft Office PowerPoint</Application>
  <PresentationFormat>Широкоэкранный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Grigory Novikov</dc:creator>
  <cp:lastModifiedBy>Grigory Novikov</cp:lastModifiedBy>
  <cp:revision>2</cp:revision>
  <dcterms:created xsi:type="dcterms:W3CDTF">2024-02-16T19:51:38Z</dcterms:created>
  <dcterms:modified xsi:type="dcterms:W3CDTF">2024-02-16T20:51:25Z</dcterms:modified>
</cp:coreProperties>
</file>