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67801-1E9E-E665-B40B-FC6CF1A63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79FB71-97A1-6A2B-BE24-2542D8BFF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5F8095-EE6E-93A3-F88F-91BCEBB7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3B4D-2F3A-4F9E-BD21-2FA12590ACEE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328AD6-3135-6ECE-73F4-E383A99F7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44961C-ABC2-A834-3090-2BFFEFD7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7895-2A81-4538-9DBC-42AD32BC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6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709D5-C795-B489-AD45-98F13E44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152E35-1AE5-AED7-9FE5-D5557CD01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24D641-C715-38B7-B45C-AC2F755F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3B4D-2F3A-4F9E-BD21-2FA12590ACEE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8BE929-FE35-2BFD-678F-19BF187B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CC180C-AF49-7B89-8339-CE44AADD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7895-2A81-4538-9DBC-42AD32BC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60D51B-C1D9-32D8-A0D4-E1BD2A79C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B61373-8C3D-98D3-A126-B22A4D751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DFD4CC-8B94-30C8-EF06-B576A171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3B4D-2F3A-4F9E-BD21-2FA12590ACEE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ACF0F9-AE19-4995-D51D-4D8532BB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428F60-87C3-D8A8-3FBE-F4418F3D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7895-2A81-4538-9DBC-42AD32BC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50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4E5DB-FD4C-8E81-4342-913450F8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83104E-5A88-B8AE-AFB1-AB2288EC5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3BB568-2CE6-6ACC-7E3D-C8A68083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3B4D-2F3A-4F9E-BD21-2FA12590ACEE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09CF30-A868-C51B-B237-3AA3439D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F4AA9E-AA3F-2D45-E5CF-6C0AEBBB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7895-2A81-4538-9DBC-42AD32BC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61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9D825-505F-72CC-F2B8-A1D4F403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9498DF-5681-083F-912B-852BC623A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2CA95C-D33E-90A2-56AF-D5A6FF15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3B4D-2F3A-4F9E-BD21-2FA12590ACEE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44AEF5-A83B-8149-26A7-E5800F02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6FD466-9DFD-42B7-8FED-CAD7922D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7895-2A81-4538-9DBC-42AD32BC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22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F296C-4BC4-0214-08AC-0B046FD5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3CF170-F261-64DA-00F6-36A84A70B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1FDB6E-9342-C70E-DD9B-1C29DB727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641CE1-4870-910A-E524-B3BFC16A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3B4D-2F3A-4F9E-BD21-2FA12590ACEE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279D7D-FB10-18C9-CCA5-C8BF00C5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40A49A-EFB5-3559-69B1-0CFBF981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7895-2A81-4538-9DBC-42AD32BC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9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BBD13-C293-97DC-6240-75595259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484BA0-6134-1A7D-A4D9-D7A964395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93C205-0F06-29E5-FDD4-CDB371BC8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717DCE-BF6C-2026-B109-440CD4BD5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36B97F-FE80-B782-27F6-B68C2E199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6B943F2-3A4F-14F6-58E2-F1B58DEB4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3B4D-2F3A-4F9E-BD21-2FA12590ACEE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4D51AA8-1FEA-604B-4792-137E098E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3C4B4F-CCF6-B8A2-DB18-B0896D36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7895-2A81-4538-9DBC-42AD32BC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17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7AAD9-925B-4E1F-053F-6A6D19C0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003C25-69AB-8231-F4AE-A3806DFC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3B4D-2F3A-4F9E-BD21-2FA12590ACEE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BA36805-E2E4-C1E0-3EB8-636DC208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B0767B-229C-A851-B6B9-64B6FD52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7895-2A81-4538-9DBC-42AD32BC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18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887598-E3D4-EDF9-0102-918CA748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3B4D-2F3A-4F9E-BD21-2FA12590ACEE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A6A4B0C-D9AB-9D36-E945-344592BA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C9289A-F97D-5049-2FF4-A4CA4B11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7895-2A81-4538-9DBC-42AD32BC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09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16AF7-C77B-8296-7F00-65FA869E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1BE284-00C2-737B-6455-C0DA4CB9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C07F9E-439E-5F12-99F7-18ACC65BC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E4ACA8-DE6D-1513-E07A-FE6EB86E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3B4D-2F3A-4F9E-BD21-2FA12590ACEE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56B07D-A205-EBA4-082C-AF61AB10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A38FB0-1FDA-16F3-C166-0FA902E2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7895-2A81-4538-9DBC-42AD32BC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97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53DAB-947C-DA4C-55AC-B996873A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518A2C-3E35-0C5C-F65B-2C3864E6C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947FF1-86D0-60B1-8170-AE4B64FE8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FEFD2E-6586-171B-3CAB-A832F0CA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3B4D-2F3A-4F9E-BD21-2FA12590ACEE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863704-0D62-02B3-79D7-A0E302A9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FD9492-210E-3F6D-9E1B-8DF5E625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7895-2A81-4538-9DBC-42AD32BC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8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24803-B65C-7422-4FDD-B5391210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19A034-655B-520F-3A3A-AB1BF33E8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3D0D76-67C9-4ED0-01D7-645450533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F3B4D-2F3A-4F9E-BD21-2FA12590ACEE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90B91D-7863-F22E-FDA9-D9D7923A3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BEAB2A-8CF3-B4D5-5C5F-9725E3066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E7895-2A81-4538-9DBC-42AD32BC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17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CA14E64-BC7F-4000-2FF5-CFD120842139}"/>
              </a:ext>
            </a:extLst>
          </p:cNvPr>
          <p:cNvSpPr/>
          <p:nvPr/>
        </p:nvSpPr>
        <p:spPr>
          <a:xfrm>
            <a:off x="2242688" y="1988996"/>
            <a:ext cx="3519182" cy="4462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FED106F-EEBB-0D9D-0C88-526DB8110077}"/>
              </a:ext>
            </a:extLst>
          </p:cNvPr>
          <p:cNvSpPr/>
          <p:nvPr/>
        </p:nvSpPr>
        <p:spPr>
          <a:xfrm>
            <a:off x="6516093" y="1988996"/>
            <a:ext cx="3519182" cy="4462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 descr="Ноутбук со сплошной заливкой">
            <a:extLst>
              <a:ext uri="{FF2B5EF4-FFF2-40B4-BE49-F238E27FC236}">
                <a16:creationId xmlns:a16="http://schemas.microsoft.com/office/drawing/2014/main" id="{2205837C-634F-89D1-1E83-D347AB573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0875" y="1074596"/>
            <a:ext cx="914400" cy="914400"/>
          </a:xfrm>
          <a:prstGeom prst="rect">
            <a:avLst/>
          </a:prstGeom>
        </p:spPr>
      </p:pic>
      <p:pic>
        <p:nvPicPr>
          <p:cNvPr id="11" name="Рисунок 10" descr="Компьютер со сплошной заливкой">
            <a:extLst>
              <a:ext uri="{FF2B5EF4-FFF2-40B4-BE49-F238E27FC236}">
                <a16:creationId xmlns:a16="http://schemas.microsoft.com/office/drawing/2014/main" id="{B184640F-A4A8-AAA5-3039-39F13EC04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2688" y="1024906"/>
            <a:ext cx="914400" cy="914400"/>
          </a:xfrm>
          <a:prstGeom prst="rect">
            <a:avLst/>
          </a:prstGeom>
        </p:spPr>
      </p:pic>
      <p:pic>
        <p:nvPicPr>
          <p:cNvPr id="14" name="Рисунок 13" descr="База данных со сплошной заливкой">
            <a:extLst>
              <a:ext uri="{FF2B5EF4-FFF2-40B4-BE49-F238E27FC236}">
                <a16:creationId xmlns:a16="http://schemas.microsoft.com/office/drawing/2014/main" id="{9C281DB6-975D-8E00-3287-CCF5DC1D3F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0349" y="2523796"/>
            <a:ext cx="914400" cy="914400"/>
          </a:xfrm>
          <a:prstGeom prst="rect">
            <a:avLst/>
          </a:prstGeom>
        </p:spPr>
      </p:pic>
      <p:pic>
        <p:nvPicPr>
          <p:cNvPr id="16" name="Рисунок 15" descr="База данных со сплошной заливкой">
            <a:extLst>
              <a:ext uri="{FF2B5EF4-FFF2-40B4-BE49-F238E27FC236}">
                <a16:creationId xmlns:a16="http://schemas.microsoft.com/office/drawing/2014/main" id="{FCE09312-0ABB-FA25-31D9-7120FF7993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55351" y="2523794"/>
            <a:ext cx="914400" cy="914400"/>
          </a:xfrm>
          <a:prstGeom prst="rect">
            <a:avLst/>
          </a:prstGeom>
        </p:spPr>
      </p:pic>
      <p:pic>
        <p:nvPicPr>
          <p:cNvPr id="18" name="Рисунок 17" descr="Монитор со сплошной заливкой">
            <a:extLst>
              <a:ext uri="{FF2B5EF4-FFF2-40B4-BE49-F238E27FC236}">
                <a16:creationId xmlns:a16="http://schemas.microsoft.com/office/drawing/2014/main" id="{C5D2AC85-98C5-89CD-D926-EF29F728A6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55351" y="4607170"/>
            <a:ext cx="914400" cy="914400"/>
          </a:xfrm>
          <a:prstGeom prst="rect">
            <a:avLst/>
          </a:prstGeom>
        </p:spPr>
      </p:pic>
      <p:pic>
        <p:nvPicPr>
          <p:cNvPr id="19" name="Рисунок 18" descr="Монитор со сплошной заливкой">
            <a:extLst>
              <a:ext uri="{FF2B5EF4-FFF2-40B4-BE49-F238E27FC236}">
                <a16:creationId xmlns:a16="http://schemas.microsoft.com/office/drawing/2014/main" id="{B60C0A29-26AA-0086-E79D-8DA5A8A445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21646" y="4653796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B3A96DF-24C0-6E04-3BC2-08ECC3A48C29}"/>
              </a:ext>
            </a:extLst>
          </p:cNvPr>
          <p:cNvSpPr txBox="1"/>
          <p:nvPr/>
        </p:nvSpPr>
        <p:spPr>
          <a:xfrm>
            <a:off x="2782122" y="3418834"/>
            <a:ext cx="66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SRV1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57E88D-4B4E-31D5-F3FC-1CC499089DB9}"/>
              </a:ext>
            </a:extLst>
          </p:cNvPr>
          <p:cNvSpPr txBox="1"/>
          <p:nvPr/>
        </p:nvSpPr>
        <p:spPr>
          <a:xfrm>
            <a:off x="2806794" y="5521570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0A234C-8DDF-B597-A08D-DCF03EC4A7C3}"/>
              </a:ext>
            </a:extLst>
          </p:cNvPr>
          <p:cNvSpPr txBox="1"/>
          <p:nvPr/>
        </p:nvSpPr>
        <p:spPr>
          <a:xfrm>
            <a:off x="7047138" y="3438196"/>
            <a:ext cx="66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SRV2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09C347-CF9E-86C8-637E-05A32AE2405C}"/>
              </a:ext>
            </a:extLst>
          </p:cNvPr>
          <p:cNvSpPr txBox="1"/>
          <p:nvPr/>
        </p:nvSpPr>
        <p:spPr>
          <a:xfrm>
            <a:off x="7114080" y="5568196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5F12A7-06C4-6900-9BA9-F0C30D5ACD88}"/>
              </a:ext>
            </a:extLst>
          </p:cNvPr>
          <p:cNvSpPr txBox="1"/>
          <p:nvPr/>
        </p:nvSpPr>
        <p:spPr>
          <a:xfrm>
            <a:off x="4563984" y="4026158"/>
            <a:ext cx="114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NAT Network</a:t>
            </a:r>
            <a:endParaRPr lang="ru-RU" sz="1400" i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995C44-6A73-ABC5-CBA7-CCE638F7AFD7}"/>
              </a:ext>
            </a:extLst>
          </p:cNvPr>
          <p:cNvSpPr txBox="1"/>
          <p:nvPr/>
        </p:nvSpPr>
        <p:spPr>
          <a:xfrm>
            <a:off x="8886242" y="4026160"/>
            <a:ext cx="114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NAT Network</a:t>
            </a:r>
            <a:endParaRPr lang="ru-RU" sz="1400" i="1" dirty="0"/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6F0C7194-475D-7C50-2C15-2177B048AFCD}"/>
              </a:ext>
            </a:extLst>
          </p:cNvPr>
          <p:cNvCxnSpPr>
            <a:cxnSpLocks/>
          </p:cNvCxnSpPr>
          <p:nvPr/>
        </p:nvCxnSpPr>
        <p:spPr>
          <a:xfrm>
            <a:off x="3943539" y="3249100"/>
            <a:ext cx="625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EB07CA1-91F2-DC8B-3BCE-850DBFBA3729}"/>
              </a:ext>
            </a:extLst>
          </p:cNvPr>
          <p:cNvCxnSpPr>
            <a:cxnSpLocks/>
          </p:cNvCxnSpPr>
          <p:nvPr/>
        </p:nvCxnSpPr>
        <p:spPr>
          <a:xfrm>
            <a:off x="4575646" y="3249100"/>
            <a:ext cx="0" cy="1861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02AA255C-E60A-A86A-A587-B245CE5437C9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3961140" y="5110994"/>
            <a:ext cx="602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1C82A255-F7AB-7F8D-2718-F1F75E0AD3B5}"/>
              </a:ext>
            </a:extLst>
          </p:cNvPr>
          <p:cNvSpPr/>
          <p:nvPr/>
        </p:nvSpPr>
        <p:spPr>
          <a:xfrm>
            <a:off x="3536806" y="3083902"/>
            <a:ext cx="406733" cy="333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18280D4-959A-1B43-43FF-336582B1A483}"/>
              </a:ext>
            </a:extLst>
          </p:cNvPr>
          <p:cNvSpPr txBox="1"/>
          <p:nvPr/>
        </p:nvSpPr>
        <p:spPr>
          <a:xfrm>
            <a:off x="3508815" y="3049502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IF1</a:t>
            </a:r>
            <a:endParaRPr lang="ru-RU" dirty="0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17EF361E-97F7-5760-9FCE-1A3E26123B32}"/>
              </a:ext>
            </a:extLst>
          </p:cNvPr>
          <p:cNvSpPr/>
          <p:nvPr/>
        </p:nvSpPr>
        <p:spPr>
          <a:xfrm>
            <a:off x="3540077" y="2688687"/>
            <a:ext cx="406733" cy="333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28FB50-57C0-D5C7-7E5F-F2EC49BEB14F}"/>
              </a:ext>
            </a:extLst>
          </p:cNvPr>
          <p:cNvSpPr txBox="1"/>
          <p:nvPr/>
        </p:nvSpPr>
        <p:spPr>
          <a:xfrm>
            <a:off x="3508815" y="2653904"/>
            <a:ext cx="465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IF2</a:t>
            </a:r>
            <a:endParaRPr lang="ru-RU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7BAAA3-5A0C-9BE7-595D-4C80DDAAE503}"/>
              </a:ext>
            </a:extLst>
          </p:cNvPr>
          <p:cNvSpPr txBox="1"/>
          <p:nvPr/>
        </p:nvSpPr>
        <p:spPr>
          <a:xfrm>
            <a:off x="3515413" y="4908551"/>
            <a:ext cx="465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IF1</a:t>
            </a:r>
            <a:endParaRPr lang="ru-RU" dirty="0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173C3644-A50D-947B-0F75-74FEB84E789B}"/>
              </a:ext>
            </a:extLst>
          </p:cNvPr>
          <p:cNvSpPr/>
          <p:nvPr/>
        </p:nvSpPr>
        <p:spPr>
          <a:xfrm>
            <a:off x="3554407" y="4944105"/>
            <a:ext cx="406733" cy="333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E4FDF27-E57A-7B19-AF95-32639D1F0551}"/>
              </a:ext>
            </a:extLst>
          </p:cNvPr>
          <p:cNvSpPr txBox="1"/>
          <p:nvPr/>
        </p:nvSpPr>
        <p:spPr>
          <a:xfrm>
            <a:off x="2343406" y="87396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  <a:r>
              <a:rPr lang="ru-RU" dirty="0"/>
              <a:t> 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C96A8AE-C4EF-7E44-99CC-2EEA3C079C2A}"/>
              </a:ext>
            </a:extLst>
          </p:cNvPr>
          <p:cNvSpPr txBox="1"/>
          <p:nvPr/>
        </p:nvSpPr>
        <p:spPr>
          <a:xfrm>
            <a:off x="9266130" y="84024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  <a:r>
              <a:rPr lang="ru-RU" dirty="0"/>
              <a:t> 2</a:t>
            </a:r>
          </a:p>
        </p:txBody>
      </p:sp>
      <p:cxnSp>
        <p:nvCxnSpPr>
          <p:cNvPr id="92" name="Прямая соединительная линия 91">
            <a:extLst>
              <a:ext uri="{FF2B5EF4-FFF2-40B4-BE49-F238E27FC236}">
                <a16:creationId xmlns:a16="http://schemas.microsoft.com/office/drawing/2014/main" id="{18F5C48C-7D02-FE55-6079-AE2C4B89306D}"/>
              </a:ext>
            </a:extLst>
          </p:cNvPr>
          <p:cNvCxnSpPr>
            <a:cxnSpLocks/>
          </p:cNvCxnSpPr>
          <p:nvPr/>
        </p:nvCxnSpPr>
        <p:spPr>
          <a:xfrm>
            <a:off x="8205341" y="3249102"/>
            <a:ext cx="625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>
            <a:extLst>
              <a:ext uri="{FF2B5EF4-FFF2-40B4-BE49-F238E27FC236}">
                <a16:creationId xmlns:a16="http://schemas.microsoft.com/office/drawing/2014/main" id="{EB193BE0-26D0-9D14-0930-34DC41D51F8E}"/>
              </a:ext>
            </a:extLst>
          </p:cNvPr>
          <p:cNvCxnSpPr>
            <a:cxnSpLocks/>
          </p:cNvCxnSpPr>
          <p:nvPr/>
        </p:nvCxnSpPr>
        <p:spPr>
          <a:xfrm>
            <a:off x="8837448" y="3249102"/>
            <a:ext cx="0" cy="1861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>
            <a:extLst>
              <a:ext uri="{FF2B5EF4-FFF2-40B4-BE49-F238E27FC236}">
                <a16:creationId xmlns:a16="http://schemas.microsoft.com/office/drawing/2014/main" id="{B1ACAD53-7AD6-ABB8-0723-67B452183966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8222942" y="5110996"/>
            <a:ext cx="602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A44F0F0E-C114-02B6-6A6B-47F2DEAC24D9}"/>
              </a:ext>
            </a:extLst>
          </p:cNvPr>
          <p:cNvSpPr/>
          <p:nvPr/>
        </p:nvSpPr>
        <p:spPr>
          <a:xfrm>
            <a:off x="7798608" y="3083904"/>
            <a:ext cx="406733" cy="333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0F5E0A97-4A17-BF33-9A13-C498A55199C0}"/>
              </a:ext>
            </a:extLst>
          </p:cNvPr>
          <p:cNvSpPr/>
          <p:nvPr/>
        </p:nvSpPr>
        <p:spPr>
          <a:xfrm>
            <a:off x="7801879" y="2688689"/>
            <a:ext cx="406733" cy="333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59664AD-8F08-E107-FBAE-B24897CA1F99}"/>
              </a:ext>
            </a:extLst>
          </p:cNvPr>
          <p:cNvSpPr txBox="1"/>
          <p:nvPr/>
        </p:nvSpPr>
        <p:spPr>
          <a:xfrm>
            <a:off x="7777215" y="4908553"/>
            <a:ext cx="465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IF1</a:t>
            </a:r>
            <a:endParaRPr lang="ru-RU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98C2ED02-F1C5-2798-1ECD-6F2505848810}"/>
              </a:ext>
            </a:extLst>
          </p:cNvPr>
          <p:cNvSpPr/>
          <p:nvPr/>
        </p:nvSpPr>
        <p:spPr>
          <a:xfrm>
            <a:off x="7816209" y="4944107"/>
            <a:ext cx="406733" cy="333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888955-5DD7-6A5C-4644-4AD56DF77725}"/>
              </a:ext>
            </a:extLst>
          </p:cNvPr>
          <p:cNvSpPr txBox="1"/>
          <p:nvPr/>
        </p:nvSpPr>
        <p:spPr>
          <a:xfrm>
            <a:off x="7757750" y="3049504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IF1</a:t>
            </a:r>
            <a:endParaRPr lang="ru-RU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EB12475-2CFB-96DF-FF38-61CD52364D52}"/>
              </a:ext>
            </a:extLst>
          </p:cNvPr>
          <p:cNvSpPr txBox="1"/>
          <p:nvPr/>
        </p:nvSpPr>
        <p:spPr>
          <a:xfrm>
            <a:off x="7757750" y="2653906"/>
            <a:ext cx="465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IF2</a:t>
            </a:r>
            <a:endParaRPr lang="ru-RU" dirty="0"/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316D8B7B-7939-3CA7-6390-8AEB0612C052}"/>
              </a:ext>
            </a:extLst>
          </p:cNvPr>
          <p:cNvSpPr/>
          <p:nvPr/>
        </p:nvSpPr>
        <p:spPr>
          <a:xfrm>
            <a:off x="4443214" y="1773318"/>
            <a:ext cx="914400" cy="431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EBDE062F-A3FF-C468-0EDC-72EB0F713751}"/>
              </a:ext>
            </a:extLst>
          </p:cNvPr>
          <p:cNvSpPr/>
          <p:nvPr/>
        </p:nvSpPr>
        <p:spPr>
          <a:xfrm>
            <a:off x="6920349" y="1757237"/>
            <a:ext cx="914400" cy="431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9" name="Прямая соединительная линия 118">
            <a:extLst>
              <a:ext uri="{FF2B5EF4-FFF2-40B4-BE49-F238E27FC236}">
                <a16:creationId xmlns:a16="http://schemas.microsoft.com/office/drawing/2014/main" id="{30757FD6-7F16-54BF-1853-48334E3A918A}"/>
              </a:ext>
            </a:extLst>
          </p:cNvPr>
          <p:cNvCxnSpPr>
            <a:cxnSpLocks/>
          </p:cNvCxnSpPr>
          <p:nvPr/>
        </p:nvCxnSpPr>
        <p:spPr>
          <a:xfrm>
            <a:off x="3943539" y="2838570"/>
            <a:ext cx="95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>
            <a:extLst>
              <a:ext uri="{FF2B5EF4-FFF2-40B4-BE49-F238E27FC236}">
                <a16:creationId xmlns:a16="http://schemas.microsoft.com/office/drawing/2014/main" id="{738FA20B-0C6D-649E-D76A-63096E6A3A5D}"/>
              </a:ext>
            </a:extLst>
          </p:cNvPr>
          <p:cNvCxnSpPr>
            <a:cxnSpLocks/>
            <a:stCxn id="104" idx="2"/>
          </p:cNvCxnSpPr>
          <p:nvPr/>
        </p:nvCxnSpPr>
        <p:spPr>
          <a:xfrm>
            <a:off x="4900414" y="2204673"/>
            <a:ext cx="0" cy="633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>
            <a:extLst>
              <a:ext uri="{FF2B5EF4-FFF2-40B4-BE49-F238E27FC236}">
                <a16:creationId xmlns:a16="http://schemas.microsoft.com/office/drawing/2014/main" id="{5B477CA2-F60D-57E7-4D27-FDBC7136E8C6}"/>
              </a:ext>
            </a:extLst>
          </p:cNvPr>
          <p:cNvCxnSpPr>
            <a:cxnSpLocks/>
          </p:cNvCxnSpPr>
          <p:nvPr/>
        </p:nvCxnSpPr>
        <p:spPr>
          <a:xfrm>
            <a:off x="8205341" y="2843059"/>
            <a:ext cx="632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>
            <a:extLst>
              <a:ext uri="{FF2B5EF4-FFF2-40B4-BE49-F238E27FC236}">
                <a16:creationId xmlns:a16="http://schemas.microsoft.com/office/drawing/2014/main" id="{1D730747-4C1D-84BB-2AF7-EFCD372665BA}"/>
              </a:ext>
            </a:extLst>
          </p:cNvPr>
          <p:cNvCxnSpPr>
            <a:cxnSpLocks/>
          </p:cNvCxnSpPr>
          <p:nvPr/>
        </p:nvCxnSpPr>
        <p:spPr>
          <a:xfrm>
            <a:off x="7370813" y="2188592"/>
            <a:ext cx="0" cy="23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>
            <a:extLst>
              <a:ext uri="{FF2B5EF4-FFF2-40B4-BE49-F238E27FC236}">
                <a16:creationId xmlns:a16="http://schemas.microsoft.com/office/drawing/2014/main" id="{1B7774C7-B67E-E195-5BDF-E6BBCFF03FC0}"/>
              </a:ext>
            </a:extLst>
          </p:cNvPr>
          <p:cNvCxnSpPr>
            <a:cxnSpLocks/>
          </p:cNvCxnSpPr>
          <p:nvPr/>
        </p:nvCxnSpPr>
        <p:spPr>
          <a:xfrm>
            <a:off x="7384050" y="2423996"/>
            <a:ext cx="14533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B54E94F1-A4BB-1466-9AE7-F0145DFCCBF8}"/>
              </a:ext>
            </a:extLst>
          </p:cNvPr>
          <p:cNvCxnSpPr>
            <a:cxnSpLocks/>
          </p:cNvCxnSpPr>
          <p:nvPr/>
        </p:nvCxnSpPr>
        <p:spPr>
          <a:xfrm>
            <a:off x="8837448" y="2423996"/>
            <a:ext cx="0" cy="414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единительная линия 142">
            <a:extLst>
              <a:ext uri="{FF2B5EF4-FFF2-40B4-BE49-F238E27FC236}">
                <a16:creationId xmlns:a16="http://schemas.microsoft.com/office/drawing/2014/main" id="{3D2EF41C-41C1-9346-0AD6-6FD6CF837C52}"/>
              </a:ext>
            </a:extLst>
          </p:cNvPr>
          <p:cNvCxnSpPr>
            <a:cxnSpLocks/>
          </p:cNvCxnSpPr>
          <p:nvPr/>
        </p:nvCxnSpPr>
        <p:spPr>
          <a:xfrm>
            <a:off x="4894667" y="1447496"/>
            <a:ext cx="0" cy="309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7">
            <a:extLst>
              <a:ext uri="{FF2B5EF4-FFF2-40B4-BE49-F238E27FC236}">
                <a16:creationId xmlns:a16="http://schemas.microsoft.com/office/drawing/2014/main" id="{5993002B-1AB1-5DD7-13F6-59520E4EC569}"/>
              </a:ext>
            </a:extLst>
          </p:cNvPr>
          <p:cNvCxnSpPr>
            <a:cxnSpLocks/>
          </p:cNvCxnSpPr>
          <p:nvPr/>
        </p:nvCxnSpPr>
        <p:spPr>
          <a:xfrm flipH="1">
            <a:off x="4894667" y="1447496"/>
            <a:ext cx="969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единительная линия 163">
            <a:extLst>
              <a:ext uri="{FF2B5EF4-FFF2-40B4-BE49-F238E27FC236}">
                <a16:creationId xmlns:a16="http://schemas.microsoft.com/office/drawing/2014/main" id="{A9F757F1-A23D-8FC4-0BF4-5A7FD3B78DD1}"/>
              </a:ext>
            </a:extLst>
          </p:cNvPr>
          <p:cNvCxnSpPr>
            <a:cxnSpLocks/>
          </p:cNvCxnSpPr>
          <p:nvPr/>
        </p:nvCxnSpPr>
        <p:spPr>
          <a:xfrm>
            <a:off x="7362429" y="1447496"/>
            <a:ext cx="0" cy="285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5AFFC0EA-CC49-8BEA-DB85-0E378D672159}"/>
              </a:ext>
            </a:extLst>
          </p:cNvPr>
          <p:cNvSpPr txBox="1"/>
          <p:nvPr/>
        </p:nvSpPr>
        <p:spPr>
          <a:xfrm>
            <a:off x="5267012" y="1403986"/>
            <a:ext cx="174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Bridged network</a:t>
            </a:r>
            <a:endParaRPr lang="ru-RU" i="1" dirty="0"/>
          </a:p>
        </p:txBody>
      </p:sp>
      <p:sp>
        <p:nvSpPr>
          <p:cNvPr id="169" name="Прямоугольник 168">
            <a:extLst>
              <a:ext uri="{FF2B5EF4-FFF2-40B4-BE49-F238E27FC236}">
                <a16:creationId xmlns:a16="http://schemas.microsoft.com/office/drawing/2014/main" id="{B1EF8084-6CC6-C3F3-4816-7F5445CB244E}"/>
              </a:ext>
            </a:extLst>
          </p:cNvPr>
          <p:cNvSpPr/>
          <p:nvPr/>
        </p:nvSpPr>
        <p:spPr>
          <a:xfrm>
            <a:off x="5519697" y="926815"/>
            <a:ext cx="123856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1" name="Прямая соединительная линия 170">
            <a:extLst>
              <a:ext uri="{FF2B5EF4-FFF2-40B4-BE49-F238E27FC236}">
                <a16:creationId xmlns:a16="http://schemas.microsoft.com/office/drawing/2014/main" id="{C92110CC-27EC-51C9-F102-94529E5AEB89}"/>
              </a:ext>
            </a:extLst>
          </p:cNvPr>
          <p:cNvCxnSpPr>
            <a:cxnSpLocks/>
          </p:cNvCxnSpPr>
          <p:nvPr/>
        </p:nvCxnSpPr>
        <p:spPr>
          <a:xfrm flipH="1">
            <a:off x="6393191" y="1447496"/>
            <a:ext cx="969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единительная линия 171">
            <a:extLst>
              <a:ext uri="{FF2B5EF4-FFF2-40B4-BE49-F238E27FC236}">
                <a16:creationId xmlns:a16="http://schemas.microsoft.com/office/drawing/2014/main" id="{09E30222-7FDB-CE3E-EE3A-81871043FA7F}"/>
              </a:ext>
            </a:extLst>
          </p:cNvPr>
          <p:cNvCxnSpPr>
            <a:cxnSpLocks/>
          </p:cNvCxnSpPr>
          <p:nvPr/>
        </p:nvCxnSpPr>
        <p:spPr>
          <a:xfrm>
            <a:off x="6393190" y="1296147"/>
            <a:ext cx="0" cy="151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единительная линия 175">
            <a:extLst>
              <a:ext uri="{FF2B5EF4-FFF2-40B4-BE49-F238E27FC236}">
                <a16:creationId xmlns:a16="http://schemas.microsoft.com/office/drawing/2014/main" id="{B9D86D8A-6B0E-9776-B8BA-75D36CFD6B9D}"/>
              </a:ext>
            </a:extLst>
          </p:cNvPr>
          <p:cNvCxnSpPr>
            <a:cxnSpLocks/>
          </p:cNvCxnSpPr>
          <p:nvPr/>
        </p:nvCxnSpPr>
        <p:spPr>
          <a:xfrm>
            <a:off x="5863905" y="1293572"/>
            <a:ext cx="0" cy="153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019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22</Words>
  <Application>Microsoft Office PowerPoint</Application>
  <PresentationFormat>Широкоэкранный</PresentationFormat>
  <Paragraphs>17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Grigory Novikov</dc:creator>
  <cp:lastModifiedBy>Grigory Novikov</cp:lastModifiedBy>
  <cp:revision>18</cp:revision>
  <dcterms:created xsi:type="dcterms:W3CDTF">2024-02-16T19:51:38Z</dcterms:created>
  <dcterms:modified xsi:type="dcterms:W3CDTF">2024-03-18T14:50:30Z</dcterms:modified>
</cp:coreProperties>
</file>