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5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9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8E1-3A40-470C-B8F9-BC400248F4FC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6FD3-AA35-45F0-91D2-B2EFFEB3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1167" y="217058"/>
            <a:ext cx="19129646" cy="10799680"/>
            <a:chOff x="31167" y="217058"/>
            <a:chExt cx="19129646" cy="10799680"/>
          </a:xfrm>
        </p:grpSpPr>
        <p:sp>
          <p:nvSpPr>
            <p:cNvPr id="4" name="Rounded Rectangle 3"/>
            <p:cNvSpPr/>
            <p:nvPr/>
          </p:nvSpPr>
          <p:spPr>
            <a:xfrm>
              <a:off x="31167" y="644095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~/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63268" y="345831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Documents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67" y="1063875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/media/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63268" y="10519396"/>
              <a:ext cx="2373745" cy="4973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Sf_VMSharedFolder_Ubuntu64_1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48032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data_processing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48031" y="644095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Software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48032" y="345672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32796" y="3715345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sequences_W303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32796" y="3198109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Reference sequence_S288c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432797" y="21705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Align_out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32796" y="125153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432796" y="73429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Trimm_out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32795" y="1768766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Data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32794" y="2290623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Log file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432794" y="463062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FastQC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32793" y="566510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Trimmomatic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432793" y="5147864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32792" y="6182336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BWA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32791" y="670419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SAMTools</a:t>
              </a:r>
              <a:r>
                <a:rPr lang="en-GB" sz="1400" dirty="0" smtClean="0">
                  <a:solidFill>
                    <a:schemeClr val="tx1"/>
                  </a:solidFill>
                </a:rPr>
                <a:t> &amp; 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BCFTools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32791" y="7226050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Sambamba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432790" y="7746487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cmpfastq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432789" y="8263723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java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217552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bbmap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02310" y="5144688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resources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6787068" y="5144688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adapters.fa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1217553" y="3198109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S288C_reference_sequence_R64_2-1_2050113.fsa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217552" y="3715345"/>
              <a:ext cx="4339947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W303_SGD_2015_JRIU00000000.fsa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5" idx="3"/>
              <a:endCxn id="11" idx="1"/>
            </p:cNvCxnSpPr>
            <p:nvPr/>
          </p:nvCxnSpPr>
          <p:spPr>
            <a:xfrm flipV="1">
              <a:off x="5237013" y="3586036"/>
              <a:ext cx="411019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1" idx="3"/>
              <a:endCxn id="13" idx="1"/>
            </p:cNvCxnSpPr>
            <p:nvPr/>
          </p:nvCxnSpPr>
          <p:spPr>
            <a:xfrm flipV="1">
              <a:off x="8021777" y="3327418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1" idx="3"/>
              <a:endCxn id="12" idx="1"/>
            </p:cNvCxnSpPr>
            <p:nvPr/>
          </p:nvCxnSpPr>
          <p:spPr>
            <a:xfrm>
              <a:off x="8021777" y="3586036"/>
              <a:ext cx="411019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3" idx="3"/>
              <a:endCxn id="30" idx="1"/>
            </p:cNvCxnSpPr>
            <p:nvPr/>
          </p:nvCxnSpPr>
          <p:spPr>
            <a:xfrm>
              <a:off x="10806541" y="3327418"/>
              <a:ext cx="411012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3"/>
              <a:endCxn id="33" idx="1"/>
            </p:cNvCxnSpPr>
            <p:nvPr/>
          </p:nvCxnSpPr>
          <p:spPr>
            <a:xfrm>
              <a:off x="10806541" y="3844654"/>
              <a:ext cx="41101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9" idx="3"/>
              <a:endCxn id="14" idx="1"/>
            </p:cNvCxnSpPr>
            <p:nvPr/>
          </p:nvCxnSpPr>
          <p:spPr>
            <a:xfrm flipV="1">
              <a:off x="8021777" y="346367"/>
              <a:ext cx="411020" cy="1034472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9" idx="3"/>
              <a:endCxn id="16" idx="1"/>
            </p:cNvCxnSpPr>
            <p:nvPr/>
          </p:nvCxnSpPr>
          <p:spPr>
            <a:xfrm flipV="1">
              <a:off x="8021777" y="863603"/>
              <a:ext cx="411019" cy="51723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9" idx="3"/>
              <a:endCxn id="17" idx="1"/>
            </p:cNvCxnSpPr>
            <p:nvPr/>
          </p:nvCxnSpPr>
          <p:spPr>
            <a:xfrm>
              <a:off x="8021777" y="1380839"/>
              <a:ext cx="411018" cy="517236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9" idx="3"/>
              <a:endCxn id="18" idx="1"/>
            </p:cNvCxnSpPr>
            <p:nvPr/>
          </p:nvCxnSpPr>
          <p:spPr>
            <a:xfrm>
              <a:off x="8021777" y="1380839"/>
              <a:ext cx="411017" cy="1039093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" idx="3"/>
              <a:endCxn id="15" idx="1"/>
            </p:cNvCxnSpPr>
            <p:nvPr/>
          </p:nvCxnSpPr>
          <p:spPr>
            <a:xfrm>
              <a:off x="8021777" y="1380839"/>
              <a:ext cx="4110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0" idx="3"/>
              <a:endCxn id="19" idx="1"/>
            </p:cNvCxnSpPr>
            <p:nvPr/>
          </p:nvCxnSpPr>
          <p:spPr>
            <a:xfrm flipV="1">
              <a:off x="8021776" y="4759937"/>
              <a:ext cx="411018" cy="181032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0" idx="3"/>
              <a:endCxn id="21" idx="1"/>
            </p:cNvCxnSpPr>
            <p:nvPr/>
          </p:nvCxnSpPr>
          <p:spPr>
            <a:xfrm flipV="1">
              <a:off x="8021776" y="5277173"/>
              <a:ext cx="411017" cy="1293090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0" idx="3"/>
              <a:endCxn id="20" idx="1"/>
            </p:cNvCxnSpPr>
            <p:nvPr/>
          </p:nvCxnSpPr>
          <p:spPr>
            <a:xfrm flipV="1">
              <a:off x="8021776" y="5794409"/>
              <a:ext cx="411017" cy="775854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0" idx="3"/>
              <a:endCxn id="22" idx="1"/>
            </p:cNvCxnSpPr>
            <p:nvPr/>
          </p:nvCxnSpPr>
          <p:spPr>
            <a:xfrm flipV="1">
              <a:off x="8021776" y="6311645"/>
              <a:ext cx="411016" cy="258618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10" idx="3"/>
              <a:endCxn id="23" idx="1"/>
            </p:cNvCxnSpPr>
            <p:nvPr/>
          </p:nvCxnSpPr>
          <p:spPr>
            <a:xfrm>
              <a:off x="8021776" y="6570263"/>
              <a:ext cx="411015" cy="263239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0" idx="3"/>
              <a:endCxn id="24" idx="1"/>
            </p:cNvCxnSpPr>
            <p:nvPr/>
          </p:nvCxnSpPr>
          <p:spPr>
            <a:xfrm>
              <a:off x="8021776" y="6570263"/>
              <a:ext cx="411015" cy="785096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0" idx="3"/>
              <a:endCxn id="25" idx="1"/>
            </p:cNvCxnSpPr>
            <p:nvPr/>
          </p:nvCxnSpPr>
          <p:spPr>
            <a:xfrm>
              <a:off x="8021776" y="6570263"/>
              <a:ext cx="411014" cy="1305533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0" idx="3"/>
              <a:endCxn id="26" idx="1"/>
            </p:cNvCxnSpPr>
            <p:nvPr/>
          </p:nvCxnSpPr>
          <p:spPr>
            <a:xfrm>
              <a:off x="8021776" y="6570263"/>
              <a:ext cx="411013" cy="1822769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21" idx="3"/>
              <a:endCxn id="27" idx="1"/>
            </p:cNvCxnSpPr>
            <p:nvPr/>
          </p:nvCxnSpPr>
          <p:spPr>
            <a:xfrm flipV="1">
              <a:off x="10806538" y="5273997"/>
              <a:ext cx="411014" cy="317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7" idx="3"/>
              <a:endCxn id="28" idx="1"/>
            </p:cNvCxnSpPr>
            <p:nvPr/>
          </p:nvCxnSpPr>
          <p:spPr>
            <a:xfrm>
              <a:off x="13591297" y="5273997"/>
              <a:ext cx="41101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8" idx="3"/>
              <a:endCxn id="29" idx="1"/>
            </p:cNvCxnSpPr>
            <p:nvPr/>
          </p:nvCxnSpPr>
          <p:spPr>
            <a:xfrm>
              <a:off x="16376055" y="5273997"/>
              <a:ext cx="41101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" idx="3"/>
              <a:endCxn id="7" idx="1"/>
            </p:cNvCxnSpPr>
            <p:nvPr/>
          </p:nvCxnSpPr>
          <p:spPr>
            <a:xfrm>
              <a:off x="2404912" y="10768067"/>
              <a:ext cx="45835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5" idx="3"/>
              <a:endCxn id="9" idx="1"/>
            </p:cNvCxnSpPr>
            <p:nvPr/>
          </p:nvCxnSpPr>
          <p:spPr>
            <a:xfrm flipV="1">
              <a:off x="5237013" y="1380839"/>
              <a:ext cx="411019" cy="2206785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5" idx="3"/>
              <a:endCxn id="10" idx="1"/>
            </p:cNvCxnSpPr>
            <p:nvPr/>
          </p:nvCxnSpPr>
          <p:spPr>
            <a:xfrm>
              <a:off x="5237013" y="3587624"/>
              <a:ext cx="411018" cy="2982639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863267" y="9594511"/>
              <a:ext cx="2373745" cy="2586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Desktop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48031" y="9594511"/>
              <a:ext cx="2373745" cy="2586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README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4" idx="3"/>
              <a:endCxn id="55" idx="1"/>
            </p:cNvCxnSpPr>
            <p:nvPr/>
          </p:nvCxnSpPr>
          <p:spPr>
            <a:xfrm>
              <a:off x="2404912" y="6570263"/>
              <a:ext cx="458355" cy="3153557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3"/>
              <a:endCxn id="57" idx="1"/>
            </p:cNvCxnSpPr>
            <p:nvPr/>
          </p:nvCxnSpPr>
          <p:spPr>
            <a:xfrm>
              <a:off x="5237012" y="9723820"/>
              <a:ext cx="411019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4" idx="3"/>
              <a:endCxn id="5" idx="1"/>
            </p:cNvCxnSpPr>
            <p:nvPr/>
          </p:nvCxnSpPr>
          <p:spPr>
            <a:xfrm flipV="1">
              <a:off x="2404912" y="3587624"/>
              <a:ext cx="458356" cy="2982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van Beek</dc:creator>
  <cp:lastModifiedBy>Gregory van Beek</cp:lastModifiedBy>
  <cp:revision>20</cp:revision>
  <dcterms:created xsi:type="dcterms:W3CDTF">2020-06-19T12:50:26Z</dcterms:created>
  <dcterms:modified xsi:type="dcterms:W3CDTF">2020-06-22T06:45:26Z</dcterms:modified>
</cp:coreProperties>
</file>