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9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8E1-3A40-470C-B8F9-BC400248F4FC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1167" y="-514877"/>
            <a:ext cx="19129646" cy="11810748"/>
            <a:chOff x="31167" y="-514877"/>
            <a:chExt cx="19129646" cy="11810748"/>
          </a:xfrm>
        </p:grpSpPr>
        <p:cxnSp>
          <p:nvCxnSpPr>
            <p:cNvPr id="75" name="Straight Arrow Connector 74"/>
            <p:cNvCxnSpPr>
              <a:stCxn id="4" idx="3"/>
              <a:endCxn id="70" idx="1"/>
            </p:cNvCxnSpPr>
            <p:nvPr/>
          </p:nvCxnSpPr>
          <p:spPr>
            <a:xfrm flipV="1">
              <a:off x="2404912" y="6823907"/>
              <a:ext cx="458355" cy="49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31167" y="6699572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~/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63268" y="345831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Documents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67" y="10917891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/media/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63268" y="10798529"/>
              <a:ext cx="2373745" cy="4973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Sf_VMSharedFolder_Ubuntu64_1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48032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data_processing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48031" y="6699572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Software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48032" y="345672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32796" y="371534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sequences_W303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32796" y="3198109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sequence_S288c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432797" y="21705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Align_out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32796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432796" y="73429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32795" y="1768766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Data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32794" y="2290623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432794" y="463062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32793" y="566510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Trimmomatic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432793" y="514786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32792" y="6182336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BWA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32791" y="670419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SAMTools</a:t>
              </a:r>
              <a:r>
                <a:rPr lang="en-GB" sz="1400" dirty="0" smtClean="0">
                  <a:solidFill>
                    <a:schemeClr val="tx1"/>
                  </a:solidFill>
                </a:rPr>
                <a:t> &amp; 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BCFTools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32791" y="722605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Sambamba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432790" y="774648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cmpfastq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432789" y="826372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java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217552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02310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resources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6787068" y="5144688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adapters.fa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217553" y="3198109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S288C_reference_sequence_R64_2-1_2050113.fsa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217552" y="3715345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W303_SGD_2015_JRIU00000000.fsa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5" idx="3"/>
              <a:endCxn id="11" idx="1"/>
            </p:cNvCxnSpPr>
            <p:nvPr/>
          </p:nvCxnSpPr>
          <p:spPr>
            <a:xfrm flipV="1">
              <a:off x="5237013" y="3586036"/>
              <a:ext cx="411019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1" idx="3"/>
              <a:endCxn id="13" idx="1"/>
            </p:cNvCxnSpPr>
            <p:nvPr/>
          </p:nvCxnSpPr>
          <p:spPr>
            <a:xfrm flipV="1">
              <a:off x="8021777" y="3327418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1" idx="3"/>
              <a:endCxn id="12" idx="1"/>
            </p:cNvCxnSpPr>
            <p:nvPr/>
          </p:nvCxnSpPr>
          <p:spPr>
            <a:xfrm>
              <a:off x="8021777" y="3586036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3" idx="3"/>
              <a:endCxn id="30" idx="1"/>
            </p:cNvCxnSpPr>
            <p:nvPr/>
          </p:nvCxnSpPr>
          <p:spPr>
            <a:xfrm>
              <a:off x="10806541" y="3327418"/>
              <a:ext cx="4110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3"/>
              <a:endCxn id="33" idx="1"/>
            </p:cNvCxnSpPr>
            <p:nvPr/>
          </p:nvCxnSpPr>
          <p:spPr>
            <a:xfrm>
              <a:off x="10806541" y="3844654"/>
              <a:ext cx="41101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9" idx="3"/>
              <a:endCxn id="14" idx="1"/>
            </p:cNvCxnSpPr>
            <p:nvPr/>
          </p:nvCxnSpPr>
          <p:spPr>
            <a:xfrm flipV="1">
              <a:off x="8021777" y="346367"/>
              <a:ext cx="411020" cy="1034472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9" idx="3"/>
              <a:endCxn id="16" idx="1"/>
            </p:cNvCxnSpPr>
            <p:nvPr/>
          </p:nvCxnSpPr>
          <p:spPr>
            <a:xfrm flipV="1">
              <a:off x="8021777" y="863603"/>
              <a:ext cx="411019" cy="51723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9" idx="3"/>
              <a:endCxn id="17" idx="1"/>
            </p:cNvCxnSpPr>
            <p:nvPr/>
          </p:nvCxnSpPr>
          <p:spPr>
            <a:xfrm>
              <a:off x="8021777" y="1380839"/>
              <a:ext cx="411018" cy="517236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9" idx="3"/>
              <a:endCxn id="18" idx="1"/>
            </p:cNvCxnSpPr>
            <p:nvPr/>
          </p:nvCxnSpPr>
          <p:spPr>
            <a:xfrm>
              <a:off x="8021777" y="1380839"/>
              <a:ext cx="411017" cy="1039093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" idx="3"/>
              <a:endCxn id="15" idx="1"/>
            </p:cNvCxnSpPr>
            <p:nvPr/>
          </p:nvCxnSpPr>
          <p:spPr>
            <a:xfrm>
              <a:off x="8021777" y="1380839"/>
              <a:ext cx="4110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0" idx="3"/>
              <a:endCxn id="19" idx="1"/>
            </p:cNvCxnSpPr>
            <p:nvPr/>
          </p:nvCxnSpPr>
          <p:spPr>
            <a:xfrm flipV="1">
              <a:off x="8021776" y="4759937"/>
              <a:ext cx="411018" cy="2068944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0" idx="3"/>
              <a:endCxn id="21" idx="1"/>
            </p:cNvCxnSpPr>
            <p:nvPr/>
          </p:nvCxnSpPr>
          <p:spPr>
            <a:xfrm flipV="1">
              <a:off x="8021776" y="5277173"/>
              <a:ext cx="411017" cy="155170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0" idx="3"/>
              <a:endCxn id="20" idx="1"/>
            </p:cNvCxnSpPr>
            <p:nvPr/>
          </p:nvCxnSpPr>
          <p:spPr>
            <a:xfrm flipV="1">
              <a:off x="8021776" y="5794409"/>
              <a:ext cx="411017" cy="1034472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0" idx="3"/>
              <a:endCxn id="22" idx="1"/>
            </p:cNvCxnSpPr>
            <p:nvPr/>
          </p:nvCxnSpPr>
          <p:spPr>
            <a:xfrm flipV="1">
              <a:off x="8021776" y="6311645"/>
              <a:ext cx="411016" cy="51723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0" idx="3"/>
              <a:endCxn id="24" idx="1"/>
            </p:cNvCxnSpPr>
            <p:nvPr/>
          </p:nvCxnSpPr>
          <p:spPr>
            <a:xfrm>
              <a:off x="8021776" y="6828881"/>
              <a:ext cx="411015" cy="52647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0" idx="3"/>
              <a:endCxn id="25" idx="1"/>
            </p:cNvCxnSpPr>
            <p:nvPr/>
          </p:nvCxnSpPr>
          <p:spPr>
            <a:xfrm>
              <a:off x="8021776" y="6828881"/>
              <a:ext cx="411014" cy="1046915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0" idx="3"/>
              <a:endCxn id="26" idx="1"/>
            </p:cNvCxnSpPr>
            <p:nvPr/>
          </p:nvCxnSpPr>
          <p:spPr>
            <a:xfrm>
              <a:off x="8021776" y="6828881"/>
              <a:ext cx="411013" cy="1564151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21" idx="3"/>
              <a:endCxn id="27" idx="1"/>
            </p:cNvCxnSpPr>
            <p:nvPr/>
          </p:nvCxnSpPr>
          <p:spPr>
            <a:xfrm flipV="1">
              <a:off x="10806538" y="5273997"/>
              <a:ext cx="411014" cy="317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7" idx="3"/>
              <a:endCxn id="28" idx="1"/>
            </p:cNvCxnSpPr>
            <p:nvPr/>
          </p:nvCxnSpPr>
          <p:spPr>
            <a:xfrm>
              <a:off x="13591297" y="5273997"/>
              <a:ext cx="41101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8" idx="3"/>
              <a:endCxn id="29" idx="1"/>
            </p:cNvCxnSpPr>
            <p:nvPr/>
          </p:nvCxnSpPr>
          <p:spPr>
            <a:xfrm>
              <a:off x="16376055" y="5273997"/>
              <a:ext cx="41101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" idx="3"/>
              <a:endCxn id="7" idx="1"/>
            </p:cNvCxnSpPr>
            <p:nvPr/>
          </p:nvCxnSpPr>
          <p:spPr>
            <a:xfrm>
              <a:off x="2404912" y="11047200"/>
              <a:ext cx="45835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5" idx="3"/>
              <a:endCxn id="9" idx="1"/>
            </p:cNvCxnSpPr>
            <p:nvPr/>
          </p:nvCxnSpPr>
          <p:spPr>
            <a:xfrm flipV="1">
              <a:off x="5237013" y="1380839"/>
              <a:ext cx="411019" cy="2206785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5" idx="3"/>
              <a:endCxn id="10" idx="1"/>
            </p:cNvCxnSpPr>
            <p:nvPr/>
          </p:nvCxnSpPr>
          <p:spPr>
            <a:xfrm>
              <a:off x="5237013" y="3587624"/>
              <a:ext cx="411018" cy="3241257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863268" y="981152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48032" y="9811520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README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4" idx="3"/>
              <a:endCxn id="55" idx="1"/>
            </p:cNvCxnSpPr>
            <p:nvPr/>
          </p:nvCxnSpPr>
          <p:spPr>
            <a:xfrm>
              <a:off x="2404912" y="6828881"/>
              <a:ext cx="458356" cy="311194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3"/>
              <a:endCxn id="57" idx="1"/>
            </p:cNvCxnSpPr>
            <p:nvPr/>
          </p:nvCxnSpPr>
          <p:spPr>
            <a:xfrm>
              <a:off x="5237013" y="9940829"/>
              <a:ext cx="411019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4" idx="3"/>
              <a:endCxn id="5" idx="1"/>
            </p:cNvCxnSpPr>
            <p:nvPr/>
          </p:nvCxnSpPr>
          <p:spPr>
            <a:xfrm flipV="1">
              <a:off x="2404912" y="3587624"/>
              <a:ext cx="458356" cy="32412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8432789" y="8780959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python_codes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6" name="Elbow Connector 65"/>
            <p:cNvCxnSpPr>
              <a:stCxn id="10" idx="3"/>
              <a:endCxn id="63" idx="1"/>
            </p:cNvCxnSpPr>
            <p:nvPr/>
          </p:nvCxnSpPr>
          <p:spPr>
            <a:xfrm>
              <a:off x="8021776" y="6828881"/>
              <a:ext cx="411013" cy="20813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0" idx="3"/>
              <a:endCxn id="23" idx="1"/>
            </p:cNvCxnSpPr>
            <p:nvPr/>
          </p:nvCxnSpPr>
          <p:spPr>
            <a:xfrm>
              <a:off x="8021776" y="6828881"/>
              <a:ext cx="411015" cy="462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5648031" y="-51487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data_files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5" idx="3"/>
              <a:endCxn id="68" idx="1"/>
            </p:cNvCxnSpPr>
            <p:nvPr/>
          </p:nvCxnSpPr>
          <p:spPr>
            <a:xfrm flipV="1">
              <a:off x="5237013" y="-385568"/>
              <a:ext cx="411018" cy="39731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2863267" y="6694598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p</a:t>
              </a:r>
              <a:r>
                <a:rPr lang="en-GB" sz="1400" b="1" dirty="0" smtClean="0">
                  <a:solidFill>
                    <a:schemeClr val="tx1"/>
                  </a:solidFill>
                </a:rPr>
                <a:t>rocessing_workflow.sh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142270" y="148975"/>
              <a:ext cx="2738063" cy="2465798"/>
            </a:xfrm>
            <a:prstGeom prst="roundRect">
              <a:avLst>
                <a:gd name="adj" fmla="val 3892"/>
              </a:avLst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42270" y="-172394"/>
              <a:ext cx="27380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accent2"/>
                  </a:solidFill>
                </a:rPr>
                <a:t>Created during processing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648031" y="10917891"/>
              <a:ext cx="2373745" cy="2586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Your_input_file.fastq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" idx="3"/>
              <a:endCxn id="76" idx="1"/>
            </p:cNvCxnSpPr>
            <p:nvPr/>
          </p:nvCxnSpPr>
          <p:spPr>
            <a:xfrm>
              <a:off x="5237013" y="11047200"/>
              <a:ext cx="411018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van Beek</dc:creator>
  <cp:lastModifiedBy>Gregory van Beek</cp:lastModifiedBy>
  <cp:revision>32</cp:revision>
  <dcterms:created xsi:type="dcterms:W3CDTF">2020-06-19T12:50:26Z</dcterms:created>
  <dcterms:modified xsi:type="dcterms:W3CDTF">2020-08-07T07:47:06Z</dcterms:modified>
</cp:coreProperties>
</file>