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6" r:id="rId9"/>
    <p:sldId id="268" r:id="rId10"/>
    <p:sldId id="269" r:id="rId11"/>
    <p:sldId id="270" r:id="rId12"/>
    <p:sldId id="272" r:id="rId13"/>
    <p:sldId id="297" r:id="rId14"/>
    <p:sldId id="277" r:id="rId15"/>
    <p:sldId id="278" r:id="rId16"/>
    <p:sldId id="280" r:id="rId17"/>
    <p:sldId id="298" r:id="rId18"/>
    <p:sldId id="274" r:id="rId19"/>
    <p:sldId id="299" r:id="rId20"/>
    <p:sldId id="295" r:id="rId21"/>
    <p:sldId id="284" r:id="rId22"/>
    <p:sldId id="285" r:id="rId23"/>
    <p:sldId id="286" r:id="rId24"/>
    <p:sldId id="301" r:id="rId25"/>
    <p:sldId id="300" r:id="rId26"/>
    <p:sldId id="296" r:id="rId27"/>
    <p:sldId id="288" r:id="rId28"/>
    <p:sldId id="29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A463B-BEE8-4601-B874-373E23DA9C80}" v="97" dt="2022-10-28T01:13:04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Gonçalves" userId="dfdcef623224dda8" providerId="LiveId" clId="{DF3A463B-BEE8-4601-B874-373E23DA9C80}"/>
    <pc:docChg chg="undo custSel addSld delSld modSld sldOrd">
      <pc:chgData name="Marine Gonçalves" userId="dfdcef623224dda8" providerId="LiveId" clId="{DF3A463B-BEE8-4601-B874-373E23DA9C80}" dt="2022-10-30T10:54:24.059" v="9807" actId="20577"/>
      <pc:docMkLst>
        <pc:docMk/>
      </pc:docMkLst>
      <pc:sldChg chg="modSp mod">
        <pc:chgData name="Marine Gonçalves" userId="dfdcef623224dda8" providerId="LiveId" clId="{DF3A463B-BEE8-4601-B874-373E23DA9C80}" dt="2022-10-28T19:52:25.667" v="9656" actId="20577"/>
        <pc:sldMkLst>
          <pc:docMk/>
          <pc:sldMk cId="3879000995" sldId="256"/>
        </pc:sldMkLst>
        <pc:spChg chg="mod">
          <ac:chgData name="Marine Gonçalves" userId="dfdcef623224dda8" providerId="LiveId" clId="{DF3A463B-BEE8-4601-B874-373E23DA9C80}" dt="2022-10-28T19:52:25.667" v="9656" actId="20577"/>
          <ac:spMkLst>
            <pc:docMk/>
            <pc:sldMk cId="3879000995" sldId="256"/>
            <ac:spMk id="11" creationId="{2E968FE2-1DEA-A5F1-9417-1FB6B736EB61}"/>
          </ac:spMkLst>
        </pc:spChg>
        <pc:picChg chg="mod">
          <ac:chgData name="Marine Gonçalves" userId="dfdcef623224dda8" providerId="LiveId" clId="{DF3A463B-BEE8-4601-B874-373E23DA9C80}" dt="2022-10-26T14:20:54.133" v="7332" actId="1076"/>
          <ac:picMkLst>
            <pc:docMk/>
            <pc:sldMk cId="3879000995" sldId="256"/>
            <ac:picMk id="13" creationId="{59529CF7-C926-736A-DB19-94BE85E63848}"/>
          </ac:picMkLst>
        </pc:picChg>
      </pc:sldChg>
      <pc:sldChg chg="modSp mod modTransition">
        <pc:chgData name="Marine Gonçalves" userId="dfdcef623224dda8" providerId="LiveId" clId="{DF3A463B-BEE8-4601-B874-373E23DA9C80}" dt="2022-10-27T11:40:44.416" v="8923" actId="20577"/>
        <pc:sldMkLst>
          <pc:docMk/>
          <pc:sldMk cId="919478940" sldId="257"/>
        </pc:sldMkLst>
        <pc:spChg chg="mod">
          <ac:chgData name="Marine Gonçalves" userId="dfdcef623224dda8" providerId="LiveId" clId="{DF3A463B-BEE8-4601-B874-373E23DA9C80}" dt="2022-10-27T11:40:44.416" v="8923" actId="20577"/>
          <ac:spMkLst>
            <pc:docMk/>
            <pc:sldMk cId="919478940" sldId="257"/>
            <ac:spMk id="3" creationId="{F455587E-556E-7F28-8428-422DEAF9A666}"/>
          </ac:spMkLst>
        </pc:spChg>
      </pc:sldChg>
      <pc:sldChg chg="del">
        <pc:chgData name="Marine Gonçalves" userId="dfdcef623224dda8" providerId="LiveId" clId="{DF3A463B-BEE8-4601-B874-373E23DA9C80}" dt="2022-10-21T22:06:59.922" v="552" actId="2696"/>
        <pc:sldMkLst>
          <pc:docMk/>
          <pc:sldMk cId="3895756487" sldId="258"/>
        </pc:sldMkLst>
      </pc:sldChg>
      <pc:sldChg chg="modSp mod">
        <pc:chgData name="Marine Gonçalves" userId="dfdcef623224dda8" providerId="LiveId" clId="{DF3A463B-BEE8-4601-B874-373E23DA9C80}" dt="2022-10-23T22:33:00.033" v="4329" actId="113"/>
        <pc:sldMkLst>
          <pc:docMk/>
          <pc:sldMk cId="2215693039" sldId="259"/>
        </pc:sldMkLst>
        <pc:spChg chg="mod">
          <ac:chgData name="Marine Gonçalves" userId="dfdcef623224dda8" providerId="LiveId" clId="{DF3A463B-BEE8-4601-B874-373E23DA9C80}" dt="2022-10-23T22:33:00.033" v="4329" actId="113"/>
          <ac:spMkLst>
            <pc:docMk/>
            <pc:sldMk cId="2215693039" sldId="259"/>
            <ac:spMk id="2" creationId="{6144B553-4F6B-33AD-F2E1-055875653C79}"/>
          </ac:spMkLst>
        </pc:spChg>
      </pc:sldChg>
      <pc:sldChg chg="modSp mod">
        <pc:chgData name="Marine Gonçalves" userId="dfdcef623224dda8" providerId="LiveId" clId="{DF3A463B-BEE8-4601-B874-373E23DA9C80}" dt="2022-10-23T22:25:03.969" v="4262"/>
        <pc:sldMkLst>
          <pc:docMk/>
          <pc:sldMk cId="3931046003" sldId="261"/>
        </pc:sldMkLst>
        <pc:graphicFrameChg chg="mod modGraphic">
          <ac:chgData name="Marine Gonçalves" userId="dfdcef623224dda8" providerId="LiveId" clId="{DF3A463B-BEE8-4601-B874-373E23DA9C80}" dt="2022-10-23T22:25:03.969" v="4262"/>
          <ac:graphicFrameMkLst>
            <pc:docMk/>
            <pc:sldMk cId="3931046003" sldId="261"/>
            <ac:graphicFrameMk id="4" creationId="{759FFB68-2505-7697-16CB-CE82201CDFA4}"/>
          </ac:graphicFrameMkLst>
        </pc:graphicFrameChg>
      </pc:sldChg>
      <pc:sldChg chg="modSp mod setBg">
        <pc:chgData name="Marine Gonçalves" userId="dfdcef623224dda8" providerId="LiveId" clId="{DF3A463B-BEE8-4601-B874-373E23DA9C80}" dt="2022-10-23T22:33:27.745" v="4331" actId="108"/>
        <pc:sldMkLst>
          <pc:docMk/>
          <pc:sldMk cId="1709447542" sldId="262"/>
        </pc:sldMkLst>
        <pc:spChg chg="mod">
          <ac:chgData name="Marine Gonçalves" userId="dfdcef623224dda8" providerId="LiveId" clId="{DF3A463B-BEE8-4601-B874-373E23DA9C80}" dt="2022-10-23T22:33:27.745" v="4331" actId="108"/>
          <ac:spMkLst>
            <pc:docMk/>
            <pc:sldMk cId="1709447542" sldId="262"/>
            <ac:spMk id="2" creationId="{950491BE-F335-9CE5-E9EF-4AAA50452BA8}"/>
          </ac:spMkLst>
        </pc:spChg>
      </pc:sldChg>
      <pc:sldChg chg="modSp del mod">
        <pc:chgData name="Marine Gonçalves" userId="dfdcef623224dda8" providerId="LiveId" clId="{DF3A463B-BEE8-4601-B874-373E23DA9C80}" dt="2022-10-21T22:08:17.700" v="555" actId="2696"/>
        <pc:sldMkLst>
          <pc:docMk/>
          <pc:sldMk cId="1318492449" sldId="263"/>
        </pc:sldMkLst>
        <pc:spChg chg="mod">
          <ac:chgData name="Marine Gonçalves" userId="dfdcef623224dda8" providerId="LiveId" clId="{DF3A463B-BEE8-4601-B874-373E23DA9C80}" dt="2022-10-21T21:50:35.798" v="61" actId="20577"/>
          <ac:spMkLst>
            <pc:docMk/>
            <pc:sldMk cId="1318492449" sldId="263"/>
            <ac:spMk id="3" creationId="{2987E944-1026-F78E-F6A6-29AD27820368}"/>
          </ac:spMkLst>
        </pc:spChg>
      </pc:sldChg>
      <pc:sldChg chg="del">
        <pc:chgData name="Marine Gonçalves" userId="dfdcef623224dda8" providerId="LiveId" clId="{DF3A463B-BEE8-4601-B874-373E23DA9C80}" dt="2022-10-21T00:58:06.903" v="0" actId="2696"/>
        <pc:sldMkLst>
          <pc:docMk/>
          <pc:sldMk cId="1334630779" sldId="264"/>
        </pc:sldMkLst>
      </pc:sldChg>
      <pc:sldChg chg="modSp del mod">
        <pc:chgData name="Marine Gonçalves" userId="dfdcef623224dda8" providerId="LiveId" clId="{DF3A463B-BEE8-4601-B874-373E23DA9C80}" dt="2022-10-26T14:21:03.624" v="7333" actId="47"/>
        <pc:sldMkLst>
          <pc:docMk/>
          <pc:sldMk cId="2205371879" sldId="265"/>
        </pc:sldMkLst>
        <pc:spChg chg="mod">
          <ac:chgData name="Marine Gonçalves" userId="dfdcef623224dda8" providerId="LiveId" clId="{DF3A463B-BEE8-4601-B874-373E23DA9C80}" dt="2022-10-23T22:33:44.056" v="4338" actId="404"/>
          <ac:spMkLst>
            <pc:docMk/>
            <pc:sldMk cId="2205371879" sldId="265"/>
            <ac:spMk id="4" creationId="{E666062E-F3AB-81A5-7D0C-C29B010C54B8}"/>
          </ac:spMkLst>
        </pc:spChg>
      </pc:sldChg>
      <pc:sldChg chg="addSp delSp modSp new mod">
        <pc:chgData name="Marine Gonçalves" userId="dfdcef623224dda8" providerId="LiveId" clId="{DF3A463B-BEE8-4601-B874-373E23DA9C80}" dt="2022-10-21T22:06:44.961" v="551" actId="1076"/>
        <pc:sldMkLst>
          <pc:docMk/>
          <pc:sldMk cId="2623328709" sldId="267"/>
        </pc:sldMkLst>
        <pc:spChg chg="mod">
          <ac:chgData name="Marine Gonçalves" userId="dfdcef623224dda8" providerId="LiveId" clId="{DF3A463B-BEE8-4601-B874-373E23DA9C80}" dt="2022-10-21T22:02:19.351" v="447" actId="14100"/>
          <ac:spMkLst>
            <pc:docMk/>
            <pc:sldMk cId="2623328709" sldId="267"/>
            <ac:spMk id="2" creationId="{42A30E41-0C5D-380B-5254-C89CBA85537E}"/>
          </ac:spMkLst>
        </pc:spChg>
        <pc:spChg chg="del">
          <ac:chgData name="Marine Gonçalves" userId="dfdcef623224dda8" providerId="LiveId" clId="{DF3A463B-BEE8-4601-B874-373E23DA9C80}" dt="2022-10-21T21:53:51.546" v="136"/>
          <ac:spMkLst>
            <pc:docMk/>
            <pc:sldMk cId="2623328709" sldId="267"/>
            <ac:spMk id="3" creationId="{0E94AF41-F8FE-0841-6ABB-185C44CE321C}"/>
          </ac:spMkLst>
        </pc:spChg>
        <pc:spChg chg="add mod">
          <ac:chgData name="Marine Gonçalves" userId="dfdcef623224dda8" providerId="LiveId" clId="{DF3A463B-BEE8-4601-B874-373E23DA9C80}" dt="2022-10-21T22:03:14.950" v="449" actId="207"/>
          <ac:spMkLst>
            <pc:docMk/>
            <pc:sldMk cId="2623328709" sldId="267"/>
            <ac:spMk id="4" creationId="{F8D94362-8A7A-761C-4F3B-EB371D1B099D}"/>
          </ac:spMkLst>
        </pc:spChg>
        <pc:spChg chg="add mod">
          <ac:chgData name="Marine Gonçalves" userId="dfdcef623224dda8" providerId="LiveId" clId="{DF3A463B-BEE8-4601-B874-373E23DA9C80}" dt="2022-10-21T22:04:26.564" v="456" actId="339"/>
          <ac:spMkLst>
            <pc:docMk/>
            <pc:sldMk cId="2623328709" sldId="267"/>
            <ac:spMk id="5" creationId="{B5542B93-00F6-DE10-AFBB-524020D9D0D8}"/>
          </ac:spMkLst>
        </pc:spChg>
        <pc:spChg chg="add mod">
          <ac:chgData name="Marine Gonçalves" userId="dfdcef623224dda8" providerId="LiveId" clId="{DF3A463B-BEE8-4601-B874-373E23DA9C80}" dt="2022-10-21T22:03:18.572" v="450" actId="207"/>
          <ac:spMkLst>
            <pc:docMk/>
            <pc:sldMk cId="2623328709" sldId="267"/>
            <ac:spMk id="6" creationId="{95AF0292-A1BB-6D42-9284-57031FD02CA1}"/>
          </ac:spMkLst>
        </pc:spChg>
        <pc:spChg chg="add del mod">
          <ac:chgData name="Marine Gonçalves" userId="dfdcef623224dda8" providerId="LiveId" clId="{DF3A463B-BEE8-4601-B874-373E23DA9C80}" dt="2022-10-21T21:54:36.819" v="148" actId="478"/>
          <ac:spMkLst>
            <pc:docMk/>
            <pc:sldMk cId="2623328709" sldId="267"/>
            <ac:spMk id="7" creationId="{025E5259-5ABD-9353-261F-A9C288FEEF36}"/>
          </ac:spMkLst>
        </pc:spChg>
        <pc:spChg chg="add del mod">
          <ac:chgData name="Marine Gonçalves" userId="dfdcef623224dda8" providerId="LiveId" clId="{DF3A463B-BEE8-4601-B874-373E23DA9C80}" dt="2022-10-21T21:54:39.112" v="149" actId="478"/>
          <ac:spMkLst>
            <pc:docMk/>
            <pc:sldMk cId="2623328709" sldId="267"/>
            <ac:spMk id="8" creationId="{10481785-E780-3945-AE51-7C3EF7DC90F2}"/>
          </ac:spMkLst>
        </pc:spChg>
        <pc:spChg chg="add mod">
          <ac:chgData name="Marine Gonçalves" userId="dfdcef623224dda8" providerId="LiveId" clId="{DF3A463B-BEE8-4601-B874-373E23DA9C80}" dt="2022-10-21T22:03:21.708" v="451" actId="207"/>
          <ac:spMkLst>
            <pc:docMk/>
            <pc:sldMk cId="2623328709" sldId="267"/>
            <ac:spMk id="9" creationId="{7735E1C6-7402-B489-7C3A-6831A0EEBB64}"/>
          </ac:spMkLst>
        </pc:spChg>
        <pc:spChg chg="add mod">
          <ac:chgData name="Marine Gonçalves" userId="dfdcef623224dda8" providerId="LiveId" clId="{DF3A463B-BEE8-4601-B874-373E23DA9C80}" dt="2022-10-21T22:04:32.312" v="457" actId="339"/>
          <ac:spMkLst>
            <pc:docMk/>
            <pc:sldMk cId="2623328709" sldId="267"/>
            <ac:spMk id="10" creationId="{498E3FD5-DF65-2509-7127-040FE4F61F10}"/>
          </ac:spMkLst>
        </pc:spChg>
        <pc:spChg chg="add del mod">
          <ac:chgData name="Marine Gonçalves" userId="dfdcef623224dda8" providerId="LiveId" clId="{DF3A463B-BEE8-4601-B874-373E23DA9C80}" dt="2022-10-21T21:59:17.736" v="361" actId="478"/>
          <ac:spMkLst>
            <pc:docMk/>
            <pc:sldMk cId="2623328709" sldId="267"/>
            <ac:spMk id="11" creationId="{742E7B3D-9AF8-405C-D224-1172F726B9FC}"/>
          </ac:spMkLst>
        </pc:spChg>
        <pc:spChg chg="add del mod">
          <ac:chgData name="Marine Gonçalves" userId="dfdcef623224dda8" providerId="LiveId" clId="{DF3A463B-BEE8-4601-B874-373E23DA9C80}" dt="2022-10-21T21:58:57.053" v="357" actId="478"/>
          <ac:spMkLst>
            <pc:docMk/>
            <pc:sldMk cId="2623328709" sldId="267"/>
            <ac:spMk id="12" creationId="{16CC607C-231E-04F9-3C35-F96AD04F0D32}"/>
          </ac:spMkLst>
        </pc:spChg>
        <pc:spChg chg="add mod">
          <ac:chgData name="Marine Gonçalves" userId="dfdcef623224dda8" providerId="LiveId" clId="{DF3A463B-BEE8-4601-B874-373E23DA9C80}" dt="2022-10-21T22:03:24.892" v="452" actId="207"/>
          <ac:spMkLst>
            <pc:docMk/>
            <pc:sldMk cId="2623328709" sldId="267"/>
            <ac:spMk id="13" creationId="{92190562-C7C8-3538-0B81-C37692AD3206}"/>
          </ac:spMkLst>
        </pc:spChg>
        <pc:spChg chg="add mod">
          <ac:chgData name="Marine Gonçalves" userId="dfdcef623224dda8" providerId="LiveId" clId="{DF3A463B-BEE8-4601-B874-373E23DA9C80}" dt="2022-10-21T22:04:39.551" v="458" actId="339"/>
          <ac:spMkLst>
            <pc:docMk/>
            <pc:sldMk cId="2623328709" sldId="267"/>
            <ac:spMk id="14" creationId="{BF2B4C19-828F-EDF9-EA22-F1A36177DCAA}"/>
          </ac:spMkLst>
        </pc:spChg>
        <pc:spChg chg="add mod">
          <ac:chgData name="Marine Gonçalves" userId="dfdcef623224dda8" providerId="LiveId" clId="{DF3A463B-BEE8-4601-B874-373E23DA9C80}" dt="2022-10-21T22:04:45.390" v="459" actId="339"/>
          <ac:spMkLst>
            <pc:docMk/>
            <pc:sldMk cId="2623328709" sldId="267"/>
            <ac:spMk id="15" creationId="{E6B23FEF-7531-44C3-4CB1-389A3095108E}"/>
          </ac:spMkLst>
        </pc:spChg>
        <pc:spChg chg="add mod">
          <ac:chgData name="Marine Gonçalves" userId="dfdcef623224dda8" providerId="LiveId" clId="{DF3A463B-BEE8-4601-B874-373E23DA9C80}" dt="2022-10-21T22:03:27.578" v="453" actId="207"/>
          <ac:spMkLst>
            <pc:docMk/>
            <pc:sldMk cId="2623328709" sldId="267"/>
            <ac:spMk id="16" creationId="{AAA885BB-E99E-8C75-F10E-FE699587386A}"/>
          </ac:spMkLst>
        </pc:spChg>
        <pc:spChg chg="add mod">
          <ac:chgData name="Marine Gonçalves" userId="dfdcef623224dda8" providerId="LiveId" clId="{DF3A463B-BEE8-4601-B874-373E23DA9C80}" dt="2022-10-21T22:06:44.961" v="551" actId="1076"/>
          <ac:spMkLst>
            <pc:docMk/>
            <pc:sldMk cId="2623328709" sldId="267"/>
            <ac:spMk id="17" creationId="{4A5A2421-38F5-37B0-10EE-BEEE98B45E2E}"/>
          </ac:spMkLst>
        </pc:spChg>
      </pc:sldChg>
      <pc:sldChg chg="addSp delSp modSp new mod modClrScheme chgLayout">
        <pc:chgData name="Marine Gonçalves" userId="dfdcef623224dda8" providerId="LiveId" clId="{DF3A463B-BEE8-4601-B874-373E23DA9C80}" dt="2022-10-21T22:18:54.013" v="776" actId="20577"/>
        <pc:sldMkLst>
          <pc:docMk/>
          <pc:sldMk cId="2788728366" sldId="268"/>
        </pc:sldMkLst>
        <pc:spChg chg="del mod ord">
          <ac:chgData name="Marine Gonçalves" userId="dfdcef623224dda8" providerId="LiveId" clId="{DF3A463B-BEE8-4601-B874-373E23DA9C80}" dt="2022-10-21T22:15:43.895" v="607" actId="700"/>
          <ac:spMkLst>
            <pc:docMk/>
            <pc:sldMk cId="2788728366" sldId="268"/>
            <ac:spMk id="2" creationId="{C300BEC3-1D43-E58D-1B6B-068E7EF680A1}"/>
          </ac:spMkLst>
        </pc:spChg>
        <pc:spChg chg="del">
          <ac:chgData name="Marine Gonçalves" userId="dfdcef623224dda8" providerId="LiveId" clId="{DF3A463B-BEE8-4601-B874-373E23DA9C80}" dt="2022-10-21T22:14:56.119" v="559" actId="22"/>
          <ac:spMkLst>
            <pc:docMk/>
            <pc:sldMk cId="2788728366" sldId="268"/>
            <ac:spMk id="3" creationId="{181D8EF8-148C-B49B-245A-B3FE4C44F810}"/>
          </ac:spMkLst>
        </pc:spChg>
        <pc:spChg chg="del mod ord">
          <ac:chgData name="Marine Gonçalves" userId="dfdcef623224dda8" providerId="LiveId" clId="{DF3A463B-BEE8-4601-B874-373E23DA9C80}" dt="2022-10-21T22:15:43.895" v="607" actId="700"/>
          <ac:spMkLst>
            <pc:docMk/>
            <pc:sldMk cId="2788728366" sldId="268"/>
            <ac:spMk id="4" creationId="{968B9E0B-DDBA-5A89-530F-7BC360530CF0}"/>
          </ac:spMkLst>
        </pc:spChg>
        <pc:spChg chg="add del mod ord">
          <ac:chgData name="Marine Gonçalves" userId="dfdcef623224dda8" providerId="LiveId" clId="{DF3A463B-BEE8-4601-B874-373E23DA9C80}" dt="2022-10-21T22:15:55.634" v="609" actId="700"/>
          <ac:spMkLst>
            <pc:docMk/>
            <pc:sldMk cId="2788728366" sldId="268"/>
            <ac:spMk id="7" creationId="{305E2184-0E29-B612-BCAB-F11848D1EA5A}"/>
          </ac:spMkLst>
        </pc:spChg>
        <pc:spChg chg="add del mod ord">
          <ac:chgData name="Marine Gonçalves" userId="dfdcef623224dda8" providerId="LiveId" clId="{DF3A463B-BEE8-4601-B874-373E23DA9C80}" dt="2022-10-21T22:15:55.634" v="609" actId="700"/>
          <ac:spMkLst>
            <pc:docMk/>
            <pc:sldMk cId="2788728366" sldId="268"/>
            <ac:spMk id="8" creationId="{270807A9-CB2A-CCB8-C615-35E159F94300}"/>
          </ac:spMkLst>
        </pc:spChg>
        <pc:spChg chg="add del mod ord">
          <ac:chgData name="Marine Gonçalves" userId="dfdcef623224dda8" providerId="LiveId" clId="{DF3A463B-BEE8-4601-B874-373E23DA9C80}" dt="2022-10-21T22:15:55.634" v="609" actId="700"/>
          <ac:spMkLst>
            <pc:docMk/>
            <pc:sldMk cId="2788728366" sldId="268"/>
            <ac:spMk id="9" creationId="{50AF1163-5315-8705-C988-4FD9AC3686BA}"/>
          </ac:spMkLst>
        </pc:spChg>
        <pc:spChg chg="add del mod ord">
          <ac:chgData name="Marine Gonçalves" userId="dfdcef623224dda8" providerId="LiveId" clId="{DF3A463B-BEE8-4601-B874-373E23DA9C80}" dt="2022-10-21T22:15:55.634" v="609" actId="700"/>
          <ac:spMkLst>
            <pc:docMk/>
            <pc:sldMk cId="2788728366" sldId="268"/>
            <ac:spMk id="10" creationId="{01562DE6-B043-C5EE-D915-86D0AD971DE0}"/>
          </ac:spMkLst>
        </pc:spChg>
        <pc:spChg chg="add del mod ord">
          <ac:chgData name="Marine Gonçalves" userId="dfdcef623224dda8" providerId="LiveId" clId="{DF3A463B-BEE8-4601-B874-373E23DA9C80}" dt="2022-10-21T22:16:11.017" v="615" actId="700"/>
          <ac:spMkLst>
            <pc:docMk/>
            <pc:sldMk cId="2788728366" sldId="268"/>
            <ac:spMk id="11" creationId="{384E43E9-A9E0-BE54-36F4-60A14AF1764D}"/>
          </ac:spMkLst>
        </pc:spChg>
        <pc:spChg chg="add del mod ord">
          <ac:chgData name="Marine Gonçalves" userId="dfdcef623224dda8" providerId="LiveId" clId="{DF3A463B-BEE8-4601-B874-373E23DA9C80}" dt="2022-10-21T22:16:11.017" v="615" actId="700"/>
          <ac:spMkLst>
            <pc:docMk/>
            <pc:sldMk cId="2788728366" sldId="268"/>
            <ac:spMk id="12" creationId="{16E9D878-7C22-BE39-524F-2EC897DE2080}"/>
          </ac:spMkLst>
        </pc:spChg>
        <pc:spChg chg="add del mod ord">
          <ac:chgData name="Marine Gonçalves" userId="dfdcef623224dda8" providerId="LiveId" clId="{DF3A463B-BEE8-4601-B874-373E23DA9C80}" dt="2022-10-21T22:16:11.017" v="615" actId="700"/>
          <ac:spMkLst>
            <pc:docMk/>
            <pc:sldMk cId="2788728366" sldId="268"/>
            <ac:spMk id="14" creationId="{3489A7A6-7A28-22CD-FEF2-15EA74CF135F}"/>
          </ac:spMkLst>
        </pc:spChg>
        <pc:spChg chg="add del mod ord">
          <ac:chgData name="Marine Gonçalves" userId="dfdcef623224dda8" providerId="LiveId" clId="{DF3A463B-BEE8-4601-B874-373E23DA9C80}" dt="2022-10-21T22:16:18.403" v="616" actId="700"/>
          <ac:spMkLst>
            <pc:docMk/>
            <pc:sldMk cId="2788728366" sldId="268"/>
            <ac:spMk id="17" creationId="{1EE81E50-3F01-F944-36E6-86ECC0189820}"/>
          </ac:spMkLst>
        </pc:spChg>
        <pc:spChg chg="add del mod ord">
          <ac:chgData name="Marine Gonçalves" userId="dfdcef623224dda8" providerId="LiveId" clId="{DF3A463B-BEE8-4601-B874-373E23DA9C80}" dt="2022-10-21T22:16:18.403" v="616" actId="700"/>
          <ac:spMkLst>
            <pc:docMk/>
            <pc:sldMk cId="2788728366" sldId="268"/>
            <ac:spMk id="18" creationId="{9F90D0D7-05CD-F6E6-32F1-CC740A67656C}"/>
          </ac:spMkLst>
        </pc:spChg>
        <pc:spChg chg="add del mod ord">
          <ac:chgData name="Marine Gonçalves" userId="dfdcef623224dda8" providerId="LiveId" clId="{DF3A463B-BEE8-4601-B874-373E23DA9C80}" dt="2022-10-21T22:16:18.403" v="616" actId="700"/>
          <ac:spMkLst>
            <pc:docMk/>
            <pc:sldMk cId="2788728366" sldId="268"/>
            <ac:spMk id="19" creationId="{FA896294-C99E-58F5-F8B3-58350CC58BB5}"/>
          </ac:spMkLst>
        </pc:spChg>
        <pc:spChg chg="add del mod ord">
          <ac:chgData name="Marine Gonçalves" userId="dfdcef623224dda8" providerId="LiveId" clId="{DF3A463B-BEE8-4601-B874-373E23DA9C80}" dt="2022-10-21T22:16:18.403" v="616" actId="700"/>
          <ac:spMkLst>
            <pc:docMk/>
            <pc:sldMk cId="2788728366" sldId="268"/>
            <ac:spMk id="20" creationId="{642888DD-BEB0-EAF0-F4D2-59692E38E776}"/>
          </ac:spMkLst>
        </pc:spChg>
        <pc:spChg chg="add del mod ord">
          <ac:chgData name="Marine Gonçalves" userId="dfdcef623224dda8" providerId="LiveId" clId="{DF3A463B-BEE8-4601-B874-373E23DA9C80}" dt="2022-10-21T22:16:18.403" v="616" actId="700"/>
          <ac:spMkLst>
            <pc:docMk/>
            <pc:sldMk cId="2788728366" sldId="268"/>
            <ac:spMk id="21" creationId="{348E6A91-029A-A82C-330C-0D956BD1CB91}"/>
          </ac:spMkLst>
        </pc:spChg>
        <pc:spChg chg="add mod ord">
          <ac:chgData name="Marine Gonçalves" userId="dfdcef623224dda8" providerId="LiveId" clId="{DF3A463B-BEE8-4601-B874-373E23DA9C80}" dt="2022-10-21T22:16:18.403" v="616" actId="700"/>
          <ac:spMkLst>
            <pc:docMk/>
            <pc:sldMk cId="2788728366" sldId="268"/>
            <ac:spMk id="22" creationId="{804FF6BD-DD5D-D47D-B06E-6C7E40A8C6FF}"/>
          </ac:spMkLst>
        </pc:spChg>
        <pc:spChg chg="add del mod ord">
          <ac:chgData name="Marine Gonçalves" userId="dfdcef623224dda8" providerId="LiveId" clId="{DF3A463B-BEE8-4601-B874-373E23DA9C80}" dt="2022-10-21T22:16:21.188" v="617" actId="22"/>
          <ac:spMkLst>
            <pc:docMk/>
            <pc:sldMk cId="2788728366" sldId="268"/>
            <ac:spMk id="23" creationId="{912913D8-D59E-A46C-ED9D-22451684A93D}"/>
          </ac:spMkLst>
        </pc:spChg>
        <pc:spChg chg="add mod ord">
          <ac:chgData name="Marine Gonçalves" userId="dfdcef623224dda8" providerId="LiveId" clId="{DF3A463B-BEE8-4601-B874-373E23DA9C80}" dt="2022-10-21T22:18:54.013" v="776" actId="20577"/>
          <ac:spMkLst>
            <pc:docMk/>
            <pc:sldMk cId="2788728366" sldId="268"/>
            <ac:spMk id="24" creationId="{3A51A132-6660-62F3-E3B7-9E82E87C7565}"/>
          </ac:spMkLst>
        </pc:spChg>
        <pc:picChg chg="add del mod ord modCrop">
          <ac:chgData name="Marine Gonçalves" userId="dfdcef623224dda8" providerId="LiveId" clId="{DF3A463B-BEE8-4601-B874-373E23DA9C80}" dt="2022-10-21T22:16:02.555" v="612" actId="478"/>
          <ac:picMkLst>
            <pc:docMk/>
            <pc:sldMk cId="2788728366" sldId="268"/>
            <ac:picMk id="6" creationId="{4175535A-A40F-1946-75FC-109F2ABB7BC5}"/>
          </ac:picMkLst>
        </pc:picChg>
        <pc:picChg chg="add del">
          <ac:chgData name="Marine Gonçalves" userId="dfdcef623224dda8" providerId="LiveId" clId="{DF3A463B-BEE8-4601-B874-373E23DA9C80}" dt="2022-10-21T22:16:06.159" v="614" actId="478"/>
          <ac:picMkLst>
            <pc:docMk/>
            <pc:sldMk cId="2788728366" sldId="268"/>
            <ac:picMk id="16" creationId="{73FFC405-71BF-3812-1C5E-53BC3AD2A3CA}"/>
          </ac:picMkLst>
        </pc:picChg>
        <pc:picChg chg="add mod ord">
          <ac:chgData name="Marine Gonçalves" userId="dfdcef623224dda8" providerId="LiveId" clId="{DF3A463B-BEE8-4601-B874-373E23DA9C80}" dt="2022-10-21T22:17:19.543" v="621"/>
          <ac:picMkLst>
            <pc:docMk/>
            <pc:sldMk cId="2788728366" sldId="268"/>
            <ac:picMk id="26" creationId="{65AA26AD-FB7F-3D2F-CA13-1837E590BAF5}"/>
          </ac:picMkLst>
        </pc:picChg>
      </pc:sldChg>
      <pc:sldChg chg="addSp delSp modSp new mod">
        <pc:chgData name="Marine Gonçalves" userId="dfdcef623224dda8" providerId="LiveId" clId="{DF3A463B-BEE8-4601-B874-373E23DA9C80}" dt="2022-10-26T14:15:44.019" v="7329" actId="20577"/>
        <pc:sldMkLst>
          <pc:docMk/>
          <pc:sldMk cId="727603655" sldId="269"/>
        </pc:sldMkLst>
        <pc:spChg chg="del">
          <ac:chgData name="Marine Gonçalves" userId="dfdcef623224dda8" providerId="LiveId" clId="{DF3A463B-BEE8-4601-B874-373E23DA9C80}" dt="2022-10-21T22:20:29.303" v="778" actId="22"/>
          <ac:spMkLst>
            <pc:docMk/>
            <pc:sldMk cId="727603655" sldId="269"/>
            <ac:spMk id="3" creationId="{F9101DD7-A3CF-7BDA-3E1B-E6496607BB85}"/>
          </ac:spMkLst>
        </pc:spChg>
        <pc:spChg chg="mod">
          <ac:chgData name="Marine Gonçalves" userId="dfdcef623224dda8" providerId="LiveId" clId="{DF3A463B-BEE8-4601-B874-373E23DA9C80}" dt="2022-10-26T14:15:44.019" v="7329" actId="20577"/>
          <ac:spMkLst>
            <pc:docMk/>
            <pc:sldMk cId="727603655" sldId="269"/>
            <ac:spMk id="4" creationId="{1F8B5C9E-F5A1-C7BC-9D6D-D1C22E220785}"/>
          </ac:spMkLst>
        </pc:spChg>
        <pc:picChg chg="add mod ord">
          <ac:chgData name="Marine Gonçalves" userId="dfdcef623224dda8" providerId="LiveId" clId="{DF3A463B-BEE8-4601-B874-373E23DA9C80}" dt="2022-10-21T22:20:36.148" v="781" actId="14100"/>
          <ac:picMkLst>
            <pc:docMk/>
            <pc:sldMk cId="727603655" sldId="269"/>
            <ac:picMk id="6" creationId="{58F1F3D3-F8F5-4AB2-0A6C-04C0378C7FF0}"/>
          </ac:picMkLst>
        </pc:picChg>
      </pc:sldChg>
      <pc:sldChg chg="modSp new mod">
        <pc:chgData name="Marine Gonçalves" userId="dfdcef623224dda8" providerId="LiveId" clId="{DF3A463B-BEE8-4601-B874-373E23DA9C80}" dt="2022-10-23T22:38:24.477" v="4583" actId="20577"/>
        <pc:sldMkLst>
          <pc:docMk/>
          <pc:sldMk cId="2861259086" sldId="270"/>
        </pc:sldMkLst>
        <pc:spChg chg="mod">
          <ac:chgData name="Marine Gonçalves" userId="dfdcef623224dda8" providerId="LiveId" clId="{DF3A463B-BEE8-4601-B874-373E23DA9C80}" dt="2022-10-23T22:38:24.477" v="4583" actId="20577"/>
          <ac:spMkLst>
            <pc:docMk/>
            <pc:sldMk cId="2861259086" sldId="270"/>
            <ac:spMk id="3" creationId="{F301E502-86C6-C8CF-5B60-A0B2AAD57BFF}"/>
          </ac:spMkLst>
        </pc:spChg>
      </pc:sldChg>
      <pc:sldChg chg="modSp add del mod ord">
        <pc:chgData name="Marine Gonçalves" userId="dfdcef623224dda8" providerId="LiveId" clId="{DF3A463B-BEE8-4601-B874-373E23DA9C80}" dt="2022-10-26T14:21:11.216" v="7334" actId="47"/>
        <pc:sldMkLst>
          <pc:docMk/>
          <pc:sldMk cId="2500044562" sldId="271"/>
        </pc:sldMkLst>
        <pc:spChg chg="mod">
          <ac:chgData name="Marine Gonçalves" userId="dfdcef623224dda8" providerId="LiveId" clId="{DF3A463B-BEE8-4601-B874-373E23DA9C80}" dt="2022-10-21T22:43:28.619" v="1557" actId="20577"/>
          <ac:spMkLst>
            <pc:docMk/>
            <pc:sldMk cId="2500044562" sldId="271"/>
            <ac:spMk id="4" creationId="{E666062E-F3AB-81A5-7D0C-C29B010C54B8}"/>
          </ac:spMkLst>
        </pc:spChg>
      </pc:sldChg>
      <pc:sldChg chg="addSp delSp modSp new mod">
        <pc:chgData name="Marine Gonçalves" userId="dfdcef623224dda8" providerId="LiveId" clId="{DF3A463B-BEE8-4601-B874-373E23DA9C80}" dt="2022-10-23T22:35:27.598" v="4355" actId="14100"/>
        <pc:sldMkLst>
          <pc:docMk/>
          <pc:sldMk cId="1271046470" sldId="272"/>
        </pc:sldMkLst>
        <pc:spChg chg="mod">
          <ac:chgData name="Marine Gonçalves" userId="dfdcef623224dda8" providerId="LiveId" clId="{DF3A463B-BEE8-4601-B874-373E23DA9C80}" dt="2022-10-21T22:55:07.209" v="1930" actId="14100"/>
          <ac:spMkLst>
            <pc:docMk/>
            <pc:sldMk cId="1271046470" sldId="272"/>
            <ac:spMk id="2" creationId="{536B97DE-47C4-C796-861E-7EABFE9F89A7}"/>
          </ac:spMkLst>
        </pc:spChg>
        <pc:spChg chg="del">
          <ac:chgData name="Marine Gonçalves" userId="dfdcef623224dda8" providerId="LiveId" clId="{DF3A463B-BEE8-4601-B874-373E23DA9C80}" dt="2022-10-21T22:44:50.302" v="1561"/>
          <ac:spMkLst>
            <pc:docMk/>
            <pc:sldMk cId="1271046470" sldId="272"/>
            <ac:spMk id="3" creationId="{7C726C28-343A-85EA-23A9-B1CFADD367A4}"/>
          </ac:spMkLst>
        </pc:spChg>
        <pc:spChg chg="add mod">
          <ac:chgData name="Marine Gonçalves" userId="dfdcef623224dda8" providerId="LiveId" clId="{DF3A463B-BEE8-4601-B874-373E23DA9C80}" dt="2022-10-21T22:53:34.002" v="1917" actId="339"/>
          <ac:spMkLst>
            <pc:docMk/>
            <pc:sldMk cId="1271046470" sldId="272"/>
            <ac:spMk id="4" creationId="{787854F9-5E4C-886E-EB6A-565D019F32F8}"/>
          </ac:spMkLst>
        </pc:spChg>
        <pc:spChg chg="add mod">
          <ac:chgData name="Marine Gonçalves" userId="dfdcef623224dda8" providerId="LiveId" clId="{DF3A463B-BEE8-4601-B874-373E23DA9C80}" dt="2022-10-21T22:54:45.037" v="1924" actId="339"/>
          <ac:spMkLst>
            <pc:docMk/>
            <pc:sldMk cId="1271046470" sldId="272"/>
            <ac:spMk id="5" creationId="{1D259B90-00F6-7F89-EDA6-56E9C20448FE}"/>
          </ac:spMkLst>
        </pc:spChg>
        <pc:spChg chg="add del mod">
          <ac:chgData name="Marine Gonçalves" userId="dfdcef623224dda8" providerId="LiveId" clId="{DF3A463B-BEE8-4601-B874-373E23DA9C80}" dt="2022-10-21T22:44:52.317" v="1562" actId="478"/>
          <ac:spMkLst>
            <pc:docMk/>
            <pc:sldMk cId="1271046470" sldId="272"/>
            <ac:spMk id="6" creationId="{26057F0E-7AD4-7DA7-2FB9-D1C69A46A867}"/>
          </ac:spMkLst>
        </pc:spChg>
        <pc:spChg chg="add mod">
          <ac:chgData name="Marine Gonçalves" userId="dfdcef623224dda8" providerId="LiveId" clId="{DF3A463B-BEE8-4601-B874-373E23DA9C80}" dt="2022-10-23T22:35:10.042" v="4350" actId="108"/>
          <ac:spMkLst>
            <pc:docMk/>
            <pc:sldMk cId="1271046470" sldId="272"/>
            <ac:spMk id="7" creationId="{B18A502F-4B64-A026-D458-2D805339D103}"/>
          </ac:spMkLst>
        </pc:spChg>
        <pc:spChg chg="add mod">
          <ac:chgData name="Marine Gonçalves" userId="dfdcef623224dda8" providerId="LiveId" clId="{DF3A463B-BEE8-4601-B874-373E23DA9C80}" dt="2022-10-21T22:54:49.686" v="1925" actId="339"/>
          <ac:spMkLst>
            <pc:docMk/>
            <pc:sldMk cId="1271046470" sldId="272"/>
            <ac:spMk id="8" creationId="{33C0B3FF-79DF-88BE-C839-4578BE385723}"/>
          </ac:spMkLst>
        </pc:spChg>
        <pc:spChg chg="add mod">
          <ac:chgData name="Marine Gonçalves" userId="dfdcef623224dda8" providerId="LiveId" clId="{DF3A463B-BEE8-4601-B874-373E23DA9C80}" dt="2022-10-21T22:53:47.650" v="1919" actId="339"/>
          <ac:spMkLst>
            <pc:docMk/>
            <pc:sldMk cId="1271046470" sldId="272"/>
            <ac:spMk id="9" creationId="{E7488680-8115-8D7B-030F-1FDC154EAA3D}"/>
          </ac:spMkLst>
        </pc:spChg>
        <pc:spChg chg="add del mod">
          <ac:chgData name="Marine Gonçalves" userId="dfdcef623224dda8" providerId="LiveId" clId="{DF3A463B-BEE8-4601-B874-373E23DA9C80}" dt="2022-10-21T22:46:51.605" v="1604"/>
          <ac:spMkLst>
            <pc:docMk/>
            <pc:sldMk cId="1271046470" sldId="272"/>
            <ac:spMk id="10" creationId="{6FDE4B37-8C21-E839-95E5-C9357481E492}"/>
          </ac:spMkLst>
        </pc:spChg>
        <pc:spChg chg="add mod">
          <ac:chgData name="Marine Gonçalves" userId="dfdcef623224dda8" providerId="LiveId" clId="{DF3A463B-BEE8-4601-B874-373E23DA9C80}" dt="2022-10-21T22:53:55.106" v="1920" actId="339"/>
          <ac:spMkLst>
            <pc:docMk/>
            <pc:sldMk cId="1271046470" sldId="272"/>
            <ac:spMk id="11" creationId="{0A518609-1E7F-25F4-8B1E-BBBCF2247CF5}"/>
          </ac:spMkLst>
        </pc:spChg>
        <pc:spChg chg="add mod">
          <ac:chgData name="Marine Gonçalves" userId="dfdcef623224dda8" providerId="LiveId" clId="{DF3A463B-BEE8-4601-B874-373E23DA9C80}" dt="2022-10-21T22:54:06.184" v="1922" actId="14100"/>
          <ac:spMkLst>
            <pc:docMk/>
            <pc:sldMk cId="1271046470" sldId="272"/>
            <ac:spMk id="12" creationId="{97BC0713-34FE-6617-CB8F-E9E1234ABCA1}"/>
          </ac:spMkLst>
        </pc:spChg>
        <pc:spChg chg="add mod">
          <ac:chgData name="Marine Gonçalves" userId="dfdcef623224dda8" providerId="LiveId" clId="{DF3A463B-BEE8-4601-B874-373E23DA9C80}" dt="2022-10-21T22:54:36.232" v="1923" actId="339"/>
          <ac:spMkLst>
            <pc:docMk/>
            <pc:sldMk cId="1271046470" sldId="272"/>
            <ac:spMk id="13" creationId="{2CBF814E-80A1-DC77-6904-E1FF9CF5658C}"/>
          </ac:spMkLst>
        </pc:spChg>
        <pc:spChg chg="add mod">
          <ac:chgData name="Marine Gonçalves" userId="dfdcef623224dda8" providerId="LiveId" clId="{DF3A463B-BEE8-4601-B874-373E23DA9C80}" dt="2022-10-21T22:54:53.421" v="1926" actId="339"/>
          <ac:spMkLst>
            <pc:docMk/>
            <pc:sldMk cId="1271046470" sldId="272"/>
            <ac:spMk id="14" creationId="{40031F0B-8005-5595-BF5B-88BFB2538899}"/>
          </ac:spMkLst>
        </pc:spChg>
        <pc:spChg chg="add mod">
          <ac:chgData name="Marine Gonçalves" userId="dfdcef623224dda8" providerId="LiveId" clId="{DF3A463B-BEE8-4601-B874-373E23DA9C80}" dt="2022-10-21T22:54:59.243" v="1927" actId="339"/>
          <ac:spMkLst>
            <pc:docMk/>
            <pc:sldMk cId="1271046470" sldId="272"/>
            <ac:spMk id="15" creationId="{ED7A3A88-ECD1-1157-DE4D-2AF4E219FF55}"/>
          </ac:spMkLst>
        </pc:spChg>
        <pc:inkChg chg="add del">
          <ac:chgData name="Marine Gonçalves" userId="dfdcef623224dda8" providerId="LiveId" clId="{DF3A463B-BEE8-4601-B874-373E23DA9C80}" dt="2022-10-23T22:34:38.177" v="4346" actId="9405"/>
          <ac:inkMkLst>
            <pc:docMk/>
            <pc:sldMk cId="1271046470" sldId="272"/>
            <ac:inkMk id="3" creationId="{7E497040-2864-98E1-D8B4-BCFFFACDA9AC}"/>
          </ac:inkMkLst>
        </pc:inkChg>
        <pc:inkChg chg="add del">
          <ac:chgData name="Marine Gonçalves" userId="dfdcef623224dda8" providerId="LiveId" clId="{DF3A463B-BEE8-4601-B874-373E23DA9C80}" dt="2022-10-23T22:34:37.626" v="4345" actId="9405"/>
          <ac:inkMkLst>
            <pc:docMk/>
            <pc:sldMk cId="1271046470" sldId="272"/>
            <ac:inkMk id="6" creationId="{332C2C4E-C728-37A1-3274-DC9981EF1DC5}"/>
          </ac:inkMkLst>
        </pc:inkChg>
        <pc:inkChg chg="add del">
          <ac:chgData name="Marine Gonçalves" userId="dfdcef623224dda8" providerId="LiveId" clId="{DF3A463B-BEE8-4601-B874-373E23DA9C80}" dt="2022-10-23T22:34:36.994" v="4344" actId="9405"/>
          <ac:inkMkLst>
            <pc:docMk/>
            <pc:sldMk cId="1271046470" sldId="272"/>
            <ac:inkMk id="10" creationId="{551D5D1A-AC7A-12B8-FDF0-20ECEAA62238}"/>
          </ac:inkMkLst>
        </pc:inkChg>
        <pc:inkChg chg="add del">
          <ac:chgData name="Marine Gonçalves" userId="dfdcef623224dda8" providerId="LiveId" clId="{DF3A463B-BEE8-4601-B874-373E23DA9C80}" dt="2022-10-23T22:34:36.323" v="4343" actId="9405"/>
          <ac:inkMkLst>
            <pc:docMk/>
            <pc:sldMk cId="1271046470" sldId="272"/>
            <ac:inkMk id="16" creationId="{D0AA873B-6981-913D-7366-50C040FC167B}"/>
          </ac:inkMkLst>
        </pc:inkChg>
        <pc:cxnChg chg="add mod">
          <ac:chgData name="Marine Gonçalves" userId="dfdcef623224dda8" providerId="LiveId" clId="{DF3A463B-BEE8-4601-B874-373E23DA9C80}" dt="2022-10-23T22:35:02.193" v="4348" actId="13822"/>
          <ac:cxnSpMkLst>
            <pc:docMk/>
            <pc:sldMk cId="1271046470" sldId="272"/>
            <ac:cxnSpMk id="18" creationId="{4F67471C-539C-0FEE-3043-0C05882E7179}"/>
          </ac:cxnSpMkLst>
        </pc:cxnChg>
        <pc:cxnChg chg="add mod">
          <ac:chgData name="Marine Gonçalves" userId="dfdcef623224dda8" providerId="LiveId" clId="{DF3A463B-BEE8-4601-B874-373E23DA9C80}" dt="2022-10-23T22:35:16.568" v="4352" actId="1076"/>
          <ac:cxnSpMkLst>
            <pc:docMk/>
            <pc:sldMk cId="1271046470" sldId="272"/>
            <ac:cxnSpMk id="19" creationId="{0BF8161E-399F-C978-3E66-7C653153F752}"/>
          </ac:cxnSpMkLst>
        </pc:cxnChg>
        <pc:cxnChg chg="add mod">
          <ac:chgData name="Marine Gonçalves" userId="dfdcef623224dda8" providerId="LiveId" clId="{DF3A463B-BEE8-4601-B874-373E23DA9C80}" dt="2022-10-23T22:35:27.598" v="4355" actId="14100"/>
          <ac:cxnSpMkLst>
            <pc:docMk/>
            <pc:sldMk cId="1271046470" sldId="272"/>
            <ac:cxnSpMk id="20" creationId="{B08C5536-4785-4CF9-DDB5-ACA65F91FBAA}"/>
          </ac:cxnSpMkLst>
        </pc:cxnChg>
      </pc:sldChg>
      <pc:sldChg chg="addSp modSp new del mod">
        <pc:chgData name="Marine Gonçalves" userId="dfdcef623224dda8" providerId="LiveId" clId="{DF3A463B-BEE8-4601-B874-373E23DA9C80}" dt="2022-10-23T22:19:20.241" v="4002" actId="47"/>
        <pc:sldMkLst>
          <pc:docMk/>
          <pc:sldMk cId="2794083007" sldId="273"/>
        </pc:sldMkLst>
        <pc:spChg chg="mod">
          <ac:chgData name="Marine Gonçalves" userId="dfdcef623224dda8" providerId="LiveId" clId="{DF3A463B-BEE8-4601-B874-373E23DA9C80}" dt="2022-10-21T23:01:02.728" v="1953" actId="20577"/>
          <ac:spMkLst>
            <pc:docMk/>
            <pc:sldMk cId="2794083007" sldId="273"/>
            <ac:spMk id="2" creationId="{EAE098A4-8747-DE9C-C1BA-E3306A83846B}"/>
          </ac:spMkLst>
        </pc:spChg>
        <pc:spChg chg="mod">
          <ac:chgData name="Marine Gonçalves" userId="dfdcef623224dda8" providerId="LiveId" clId="{DF3A463B-BEE8-4601-B874-373E23DA9C80}" dt="2022-10-21T23:01:43.365" v="2076" actId="20577"/>
          <ac:spMkLst>
            <pc:docMk/>
            <pc:sldMk cId="2794083007" sldId="273"/>
            <ac:spMk id="3" creationId="{AF588C95-6DAF-7B17-DBA8-77BB9BEF9BE0}"/>
          </ac:spMkLst>
        </pc:spChg>
        <pc:graphicFrameChg chg="add mod modGraphic">
          <ac:chgData name="Marine Gonçalves" userId="dfdcef623224dda8" providerId="LiveId" clId="{DF3A463B-BEE8-4601-B874-373E23DA9C80}" dt="2022-10-23T22:06:02.775" v="3046" actId="20577"/>
          <ac:graphicFrameMkLst>
            <pc:docMk/>
            <pc:sldMk cId="2794083007" sldId="273"/>
            <ac:graphicFrameMk id="4" creationId="{A0B38A57-6478-343E-268D-B525FDCF29AF}"/>
          </ac:graphicFrameMkLst>
        </pc:graphicFrameChg>
        <pc:graphicFrameChg chg="add mod modGraphic">
          <ac:chgData name="Marine Gonçalves" userId="dfdcef623224dda8" providerId="LiveId" clId="{DF3A463B-BEE8-4601-B874-373E23DA9C80}" dt="2022-10-23T22:06:27.614" v="3057" actId="20577"/>
          <ac:graphicFrameMkLst>
            <pc:docMk/>
            <pc:sldMk cId="2794083007" sldId="273"/>
            <ac:graphicFrameMk id="5" creationId="{6FAC1BF9-AFE0-F130-8BD5-F5695EBAB0C1}"/>
          </ac:graphicFrameMkLst>
        </pc:graphicFrameChg>
      </pc:sldChg>
      <pc:sldChg chg="addSp delSp modSp add mod">
        <pc:chgData name="Marine Gonçalves" userId="dfdcef623224dda8" providerId="LiveId" clId="{DF3A463B-BEE8-4601-B874-373E23DA9C80}" dt="2022-10-23T22:27:25.560" v="4322" actId="313"/>
        <pc:sldMkLst>
          <pc:docMk/>
          <pc:sldMk cId="821982835" sldId="274"/>
        </pc:sldMkLst>
        <pc:spChg chg="mod">
          <ac:chgData name="Marine Gonçalves" userId="dfdcef623224dda8" providerId="LiveId" clId="{DF3A463B-BEE8-4601-B874-373E23DA9C80}" dt="2022-10-23T22:27:25.560" v="4322" actId="313"/>
          <ac:spMkLst>
            <pc:docMk/>
            <pc:sldMk cId="821982835" sldId="274"/>
            <ac:spMk id="2" creationId="{EAE098A4-8747-DE9C-C1BA-E3306A83846B}"/>
          </ac:spMkLst>
        </pc:spChg>
        <pc:spChg chg="del">
          <ac:chgData name="Marine Gonçalves" userId="dfdcef623224dda8" providerId="LiveId" clId="{DF3A463B-BEE8-4601-B874-373E23DA9C80}" dt="2022-10-23T22:20:42.184" v="4026" actId="478"/>
          <ac:spMkLst>
            <pc:docMk/>
            <pc:sldMk cId="821982835" sldId="274"/>
            <ac:spMk id="3" creationId="{AF588C95-6DAF-7B17-DBA8-77BB9BEF9BE0}"/>
          </ac:spMkLst>
        </pc:spChg>
        <pc:spChg chg="add del">
          <ac:chgData name="Marine Gonçalves" userId="dfdcef623224dda8" providerId="LiveId" clId="{DF3A463B-BEE8-4601-B874-373E23DA9C80}" dt="2022-10-23T22:20:42.184" v="4026" actId="478"/>
          <ac:spMkLst>
            <pc:docMk/>
            <pc:sldMk cId="821982835" sldId="274"/>
            <ac:spMk id="4" creationId="{A7806204-47B5-8BB0-8E1E-319443A0C9C8}"/>
          </ac:spMkLst>
        </pc:spChg>
        <pc:spChg chg="add mod">
          <ac:chgData name="Marine Gonçalves" userId="dfdcef623224dda8" providerId="LiveId" clId="{DF3A463B-BEE8-4601-B874-373E23DA9C80}" dt="2022-10-23T22:22:12.397" v="4164" actId="27636"/>
          <ac:spMkLst>
            <pc:docMk/>
            <pc:sldMk cId="821982835" sldId="274"/>
            <ac:spMk id="6" creationId="{B8C2B220-AC29-96D7-3F37-706926FB5357}"/>
          </ac:spMkLst>
        </pc:spChg>
        <pc:spChg chg="add mod">
          <ac:chgData name="Marine Gonçalves" userId="dfdcef623224dda8" providerId="LiveId" clId="{DF3A463B-BEE8-4601-B874-373E23DA9C80}" dt="2022-10-23T22:27:18.625" v="4321" actId="339"/>
          <ac:spMkLst>
            <pc:docMk/>
            <pc:sldMk cId="821982835" sldId="274"/>
            <ac:spMk id="8" creationId="{85DEDC0D-2EB8-A2EB-5185-EA786EF69C0B}"/>
          </ac:spMkLst>
        </pc:spChg>
        <pc:graphicFrameChg chg="del">
          <ac:chgData name="Marine Gonçalves" userId="dfdcef623224dda8" providerId="LiveId" clId="{DF3A463B-BEE8-4601-B874-373E23DA9C80}" dt="2022-10-21T23:27:38.994" v="2180" actId="478"/>
          <ac:graphicFrameMkLst>
            <pc:docMk/>
            <pc:sldMk cId="821982835" sldId="274"/>
            <ac:graphicFrameMk id="4" creationId="{A0B38A57-6478-343E-268D-B525FDCF29AF}"/>
          </ac:graphicFrameMkLst>
        </pc:graphicFrameChg>
        <pc:graphicFrameChg chg="del mod modGraphic">
          <ac:chgData name="Marine Gonçalves" userId="dfdcef623224dda8" providerId="LiveId" clId="{DF3A463B-BEE8-4601-B874-373E23DA9C80}" dt="2022-10-23T22:19:47.143" v="4004" actId="478"/>
          <ac:graphicFrameMkLst>
            <pc:docMk/>
            <pc:sldMk cId="821982835" sldId="274"/>
            <ac:graphicFrameMk id="5" creationId="{6FAC1BF9-AFE0-F130-8BD5-F5695EBAB0C1}"/>
          </ac:graphicFrameMkLst>
        </pc:graphicFrameChg>
        <pc:graphicFrameChg chg="add mod modGraphic">
          <ac:chgData name="Marine Gonçalves" userId="dfdcef623224dda8" providerId="LiveId" clId="{DF3A463B-BEE8-4601-B874-373E23DA9C80}" dt="2022-10-23T22:26:46.276" v="4316" actId="20577"/>
          <ac:graphicFrameMkLst>
            <pc:docMk/>
            <pc:sldMk cId="821982835" sldId="274"/>
            <ac:graphicFrameMk id="7" creationId="{1243203F-DC72-AD69-0E93-9929ADE26653}"/>
          </ac:graphicFrameMkLst>
        </pc:graphicFrameChg>
        <pc:graphicFrameChg chg="add del mod">
          <ac:chgData name="Marine Gonçalves" userId="dfdcef623224dda8" providerId="LiveId" clId="{DF3A463B-BEE8-4601-B874-373E23DA9C80}" dt="2022-10-23T22:23:24.509" v="4173" actId="478"/>
          <ac:graphicFrameMkLst>
            <pc:docMk/>
            <pc:sldMk cId="821982835" sldId="274"/>
            <ac:graphicFrameMk id="9" creationId="{FD6FE663-ADD7-11FC-70A1-3B42B29E3419}"/>
          </ac:graphicFrameMkLst>
        </pc:graphicFrameChg>
        <pc:graphicFrameChg chg="add mod modGraphic">
          <ac:chgData name="Marine Gonçalves" userId="dfdcef623224dda8" providerId="LiveId" clId="{DF3A463B-BEE8-4601-B874-373E23DA9C80}" dt="2022-10-23T22:26:55.444" v="4317" actId="1076"/>
          <ac:graphicFrameMkLst>
            <pc:docMk/>
            <pc:sldMk cId="821982835" sldId="274"/>
            <ac:graphicFrameMk id="10" creationId="{7829B148-5004-6B14-6EDA-2928A8467760}"/>
          </ac:graphicFrameMkLst>
        </pc:graphicFrameChg>
      </pc:sldChg>
      <pc:sldChg chg="addSp delSp modSp new del mod modClrScheme chgLayout">
        <pc:chgData name="Marine Gonçalves" userId="dfdcef623224dda8" providerId="LiveId" clId="{DF3A463B-BEE8-4601-B874-373E23DA9C80}" dt="2022-10-23T22:27:34.579" v="4323" actId="47"/>
        <pc:sldMkLst>
          <pc:docMk/>
          <pc:sldMk cId="3693394697" sldId="275"/>
        </pc:sldMkLst>
        <pc:spChg chg="del mod ord">
          <ac:chgData name="Marine Gonçalves" userId="dfdcef623224dda8" providerId="LiveId" clId="{DF3A463B-BEE8-4601-B874-373E23DA9C80}" dt="2022-10-21T23:31:16.892" v="2246" actId="700"/>
          <ac:spMkLst>
            <pc:docMk/>
            <pc:sldMk cId="3693394697" sldId="275"/>
            <ac:spMk id="2" creationId="{75BA9001-0F9F-E3A7-688E-0C80AC9CD779}"/>
          </ac:spMkLst>
        </pc:spChg>
        <pc:spChg chg="del mod ord">
          <ac:chgData name="Marine Gonçalves" userId="dfdcef623224dda8" providerId="LiveId" clId="{DF3A463B-BEE8-4601-B874-373E23DA9C80}" dt="2022-10-21T23:31:16.892" v="2246" actId="700"/>
          <ac:spMkLst>
            <pc:docMk/>
            <pc:sldMk cId="3693394697" sldId="275"/>
            <ac:spMk id="3" creationId="{EC5AB00A-6A59-080D-98FC-9E3C54EA078A}"/>
          </ac:spMkLst>
        </pc:spChg>
        <pc:spChg chg="add mod ord">
          <ac:chgData name="Marine Gonçalves" userId="dfdcef623224dda8" providerId="LiveId" clId="{DF3A463B-BEE8-4601-B874-373E23DA9C80}" dt="2022-10-21T23:31:26.682" v="2274" actId="20577"/>
          <ac:spMkLst>
            <pc:docMk/>
            <pc:sldMk cId="3693394697" sldId="275"/>
            <ac:spMk id="4" creationId="{24C2DF4A-1FE3-863F-3430-8614D282BD7F}"/>
          </ac:spMkLst>
        </pc:spChg>
        <pc:spChg chg="add mod ord">
          <ac:chgData name="Marine Gonçalves" userId="dfdcef623224dda8" providerId="LiveId" clId="{DF3A463B-BEE8-4601-B874-373E23DA9C80}" dt="2022-10-21T23:32:23.921" v="2561" actId="20577"/>
          <ac:spMkLst>
            <pc:docMk/>
            <pc:sldMk cId="3693394697" sldId="275"/>
            <ac:spMk id="5" creationId="{A7473A35-629D-2D2A-EC87-6903355F59CD}"/>
          </ac:spMkLst>
        </pc:spChg>
        <pc:spChg chg="add mod ord">
          <ac:chgData name="Marine Gonçalves" userId="dfdcef623224dda8" providerId="LiveId" clId="{DF3A463B-BEE8-4601-B874-373E23DA9C80}" dt="2022-10-23T22:02:58.491" v="3039" actId="5793"/>
          <ac:spMkLst>
            <pc:docMk/>
            <pc:sldMk cId="3693394697" sldId="275"/>
            <ac:spMk id="6" creationId="{BE25B71D-80C5-FFA8-59AE-DBA5A0A8DA60}"/>
          </ac:spMkLst>
        </pc:spChg>
        <pc:picChg chg="add mod">
          <ac:chgData name="Marine Gonçalves" userId="dfdcef623224dda8" providerId="LiveId" clId="{DF3A463B-BEE8-4601-B874-373E23DA9C80}" dt="2022-10-23T22:03:16.999" v="3044" actId="1076"/>
          <ac:picMkLst>
            <pc:docMk/>
            <pc:sldMk cId="3693394697" sldId="275"/>
            <ac:picMk id="3" creationId="{F3FC1F50-8207-6C7D-EB08-FED3914BE530}"/>
          </ac:picMkLst>
        </pc:picChg>
      </pc:sldChg>
      <pc:sldChg chg="addSp delSp modSp new del mod modClrScheme chgLayout">
        <pc:chgData name="Marine Gonçalves" userId="dfdcef623224dda8" providerId="LiveId" clId="{DF3A463B-BEE8-4601-B874-373E23DA9C80}" dt="2022-10-23T22:27:42.262" v="4324" actId="47"/>
        <pc:sldMkLst>
          <pc:docMk/>
          <pc:sldMk cId="2170575810" sldId="276"/>
        </pc:sldMkLst>
        <pc:spChg chg="mod ord">
          <ac:chgData name="Marine Gonçalves" userId="dfdcef623224dda8" providerId="LiveId" clId="{DF3A463B-BEE8-4601-B874-373E23DA9C80}" dt="2022-10-23T11:56:05.732" v="2645" actId="700"/>
          <ac:spMkLst>
            <pc:docMk/>
            <pc:sldMk cId="2170575810" sldId="276"/>
            <ac:spMk id="2" creationId="{B48FBE5F-9BD6-026D-9A22-CABC424A962F}"/>
          </ac:spMkLst>
        </pc:spChg>
        <pc:spChg chg="del mod ord">
          <ac:chgData name="Marine Gonçalves" userId="dfdcef623224dda8" providerId="LiveId" clId="{DF3A463B-BEE8-4601-B874-373E23DA9C80}" dt="2022-10-23T11:56:05.732" v="2645" actId="700"/>
          <ac:spMkLst>
            <pc:docMk/>
            <pc:sldMk cId="2170575810" sldId="276"/>
            <ac:spMk id="3" creationId="{184EAAB8-6D45-5804-4F17-E4EFA7A87B36}"/>
          </ac:spMkLst>
        </pc:spChg>
        <pc:spChg chg="del">
          <ac:chgData name="Marine Gonçalves" userId="dfdcef623224dda8" providerId="LiveId" clId="{DF3A463B-BEE8-4601-B874-373E23DA9C80}" dt="2022-10-23T11:56:05.732" v="2645" actId="700"/>
          <ac:spMkLst>
            <pc:docMk/>
            <pc:sldMk cId="2170575810" sldId="276"/>
            <ac:spMk id="4" creationId="{2B555B7E-C2F2-5DFB-48EF-087516D98C26}"/>
          </ac:spMkLst>
        </pc:spChg>
        <pc:spChg chg="add mod ord">
          <ac:chgData name="Marine Gonçalves" userId="dfdcef623224dda8" providerId="LiveId" clId="{DF3A463B-BEE8-4601-B874-373E23DA9C80}" dt="2022-10-23T12:00:30.821" v="3032" actId="20577"/>
          <ac:spMkLst>
            <pc:docMk/>
            <pc:sldMk cId="2170575810" sldId="276"/>
            <ac:spMk id="5" creationId="{647E58BD-C96C-F38F-20F8-889C4391A2D3}"/>
          </ac:spMkLst>
        </pc:spChg>
      </pc:sldChg>
      <pc:sldChg chg="addSp delSp modSp new mod modClrScheme chgLayout">
        <pc:chgData name="Marine Gonçalves" userId="dfdcef623224dda8" providerId="LiveId" clId="{DF3A463B-BEE8-4601-B874-373E23DA9C80}" dt="2022-10-30T10:54:24.059" v="9807" actId="20577"/>
        <pc:sldMkLst>
          <pc:docMk/>
          <pc:sldMk cId="2641516102" sldId="277"/>
        </pc:sldMkLst>
        <pc:spChg chg="mod ord">
          <ac:chgData name="Marine Gonçalves" userId="dfdcef623224dda8" providerId="LiveId" clId="{DF3A463B-BEE8-4601-B874-373E23DA9C80}" dt="2022-10-27T11:20:15.306" v="7704" actId="700"/>
          <ac:spMkLst>
            <pc:docMk/>
            <pc:sldMk cId="2641516102" sldId="277"/>
            <ac:spMk id="2" creationId="{83E087DD-019A-E3C1-E920-DD6C4A571EF8}"/>
          </ac:spMkLst>
        </pc:spChg>
        <pc:spChg chg="mod ord">
          <ac:chgData name="Marine Gonçalves" userId="dfdcef623224dda8" providerId="LiveId" clId="{DF3A463B-BEE8-4601-B874-373E23DA9C80}" dt="2022-10-27T11:22:52.736" v="7935" actId="20577"/>
          <ac:spMkLst>
            <pc:docMk/>
            <pc:sldMk cId="2641516102" sldId="277"/>
            <ac:spMk id="3" creationId="{0D00A41E-EADE-6F67-1B1C-86EF9442595B}"/>
          </ac:spMkLst>
        </pc:spChg>
        <pc:spChg chg="del mod ord">
          <ac:chgData name="Marine Gonçalves" userId="dfdcef623224dda8" providerId="LiveId" clId="{DF3A463B-BEE8-4601-B874-373E23DA9C80}" dt="2022-10-23T22:10:40.680" v="3222" actId="478"/>
          <ac:spMkLst>
            <pc:docMk/>
            <pc:sldMk cId="2641516102" sldId="277"/>
            <ac:spMk id="4" creationId="{3557724E-8E38-1E08-6AE4-47CA62655E0F}"/>
          </ac:spMkLst>
        </pc:spChg>
        <pc:spChg chg="add mod ord">
          <ac:chgData name="Marine Gonçalves" userId="dfdcef623224dda8" providerId="LiveId" clId="{DF3A463B-BEE8-4601-B874-373E23DA9C80}" dt="2022-10-30T10:54:24.059" v="9807" actId="20577"/>
          <ac:spMkLst>
            <pc:docMk/>
            <pc:sldMk cId="2641516102" sldId="277"/>
            <ac:spMk id="4" creationId="{B16691D1-482F-BB2C-F51E-86A24BFA6587}"/>
          </ac:spMkLst>
        </pc:spChg>
        <pc:picChg chg="add del mod">
          <ac:chgData name="Marine Gonçalves" userId="dfdcef623224dda8" providerId="LiveId" clId="{DF3A463B-BEE8-4601-B874-373E23DA9C80}" dt="2022-10-27T11:20:10.343" v="7703" actId="478"/>
          <ac:picMkLst>
            <pc:docMk/>
            <pc:sldMk cId="2641516102" sldId="277"/>
            <ac:picMk id="6" creationId="{D1886B6C-B93F-F44D-A1D1-987794B4DED5}"/>
          </ac:picMkLst>
        </pc:picChg>
      </pc:sldChg>
      <pc:sldChg chg="addSp delSp modSp new mod modClrScheme chgLayout">
        <pc:chgData name="Marine Gonçalves" userId="dfdcef623224dda8" providerId="LiveId" clId="{DF3A463B-BEE8-4601-B874-373E23DA9C80}" dt="2022-10-29T11:53:00.809" v="9671" actId="20577"/>
        <pc:sldMkLst>
          <pc:docMk/>
          <pc:sldMk cId="650741870" sldId="278"/>
        </pc:sldMkLst>
        <pc:spChg chg="mod ord">
          <ac:chgData name="Marine Gonçalves" userId="dfdcef623224dda8" providerId="LiveId" clId="{DF3A463B-BEE8-4601-B874-373E23DA9C80}" dt="2022-10-27T11:23:11.585" v="7936" actId="700"/>
          <ac:spMkLst>
            <pc:docMk/>
            <pc:sldMk cId="650741870" sldId="278"/>
            <ac:spMk id="2" creationId="{A5762CFB-1C46-448A-330B-D3B03AF52DB9}"/>
          </ac:spMkLst>
        </pc:spChg>
        <pc:spChg chg="mod ord">
          <ac:chgData name="Marine Gonçalves" userId="dfdcef623224dda8" providerId="LiveId" clId="{DF3A463B-BEE8-4601-B874-373E23DA9C80}" dt="2022-10-27T11:23:38.499" v="8023" actId="20577"/>
          <ac:spMkLst>
            <pc:docMk/>
            <pc:sldMk cId="650741870" sldId="278"/>
            <ac:spMk id="3" creationId="{9BE56E63-9577-63B7-8D66-D71EF01BFA2C}"/>
          </ac:spMkLst>
        </pc:spChg>
        <pc:spChg chg="add mod ord">
          <ac:chgData name="Marine Gonçalves" userId="dfdcef623224dda8" providerId="LiveId" clId="{DF3A463B-BEE8-4601-B874-373E23DA9C80}" dt="2022-10-29T11:53:00.809" v="9671" actId="20577"/>
          <ac:spMkLst>
            <pc:docMk/>
            <pc:sldMk cId="650741870" sldId="278"/>
            <ac:spMk id="4" creationId="{3A8E7E8C-9C8B-FA53-A7E0-FD34A643D244}"/>
          </ac:spMkLst>
        </pc:spChg>
        <pc:picChg chg="add del mod">
          <ac:chgData name="Marine Gonçalves" userId="dfdcef623224dda8" providerId="LiveId" clId="{DF3A463B-BEE8-4601-B874-373E23DA9C80}" dt="2022-10-27T11:23:13.984" v="7937" actId="478"/>
          <ac:picMkLst>
            <pc:docMk/>
            <pc:sldMk cId="650741870" sldId="278"/>
            <ac:picMk id="5" creationId="{4C9C0CE0-71B8-12AB-2C3C-3A2ADF9F7E80}"/>
          </ac:picMkLst>
        </pc:picChg>
        <pc:picChg chg="add mod">
          <ac:chgData name="Marine Gonçalves" userId="dfdcef623224dda8" providerId="LiveId" clId="{DF3A463B-BEE8-4601-B874-373E23DA9C80}" dt="2022-10-27T11:28:02.375" v="8121" actId="14100"/>
          <ac:picMkLst>
            <pc:docMk/>
            <pc:sldMk cId="650741870" sldId="278"/>
            <ac:picMk id="7" creationId="{845DB743-71CF-9365-C21E-2703262C660D}"/>
          </ac:picMkLst>
        </pc:picChg>
      </pc:sldChg>
      <pc:sldChg chg="new del">
        <pc:chgData name="Marine Gonçalves" userId="dfdcef623224dda8" providerId="LiveId" clId="{DF3A463B-BEE8-4601-B874-373E23DA9C80}" dt="2022-10-23T22:13:12.169" v="3475" actId="47"/>
        <pc:sldMkLst>
          <pc:docMk/>
          <pc:sldMk cId="3355103652" sldId="279"/>
        </pc:sldMkLst>
      </pc:sldChg>
      <pc:sldChg chg="addSp delSp modSp add mod modClrScheme chgLayout">
        <pc:chgData name="Marine Gonçalves" userId="dfdcef623224dda8" providerId="LiveId" clId="{DF3A463B-BEE8-4601-B874-373E23DA9C80}" dt="2022-10-29T11:53:44.976" v="9676" actId="20577"/>
        <pc:sldMkLst>
          <pc:docMk/>
          <pc:sldMk cId="3525736876" sldId="280"/>
        </pc:sldMkLst>
        <pc:spChg chg="add del mod ord">
          <ac:chgData name="Marine Gonçalves" userId="dfdcef623224dda8" providerId="LiveId" clId="{DF3A463B-BEE8-4601-B874-373E23DA9C80}" dt="2022-10-27T11:29:55.102" v="8132" actId="700"/>
          <ac:spMkLst>
            <pc:docMk/>
            <pc:sldMk cId="3525736876" sldId="280"/>
            <ac:spMk id="2" creationId="{4604E13E-2F18-2298-6471-1697A04688D0}"/>
          </ac:spMkLst>
        </pc:spChg>
        <pc:spChg chg="mod ord">
          <ac:chgData name="Marine Gonçalves" userId="dfdcef623224dda8" providerId="LiveId" clId="{DF3A463B-BEE8-4601-B874-373E23DA9C80}" dt="2022-10-29T11:53:44.976" v="9676" actId="20577"/>
          <ac:spMkLst>
            <pc:docMk/>
            <pc:sldMk cId="3525736876" sldId="280"/>
            <ac:spMk id="4" creationId="{24C2DF4A-1FE3-863F-3430-8614D282BD7F}"/>
          </ac:spMkLst>
        </pc:spChg>
        <pc:spChg chg="mod ord">
          <ac:chgData name="Marine Gonçalves" userId="dfdcef623224dda8" providerId="LiveId" clId="{DF3A463B-BEE8-4601-B874-373E23DA9C80}" dt="2022-10-27T11:31:06.360" v="8242" actId="20577"/>
          <ac:spMkLst>
            <pc:docMk/>
            <pc:sldMk cId="3525736876" sldId="280"/>
            <ac:spMk id="5" creationId="{A7473A35-629D-2D2A-EC87-6903355F59CD}"/>
          </ac:spMkLst>
        </pc:spChg>
        <pc:spChg chg="del">
          <ac:chgData name="Marine Gonçalves" userId="dfdcef623224dda8" providerId="LiveId" clId="{DF3A463B-BEE8-4601-B874-373E23DA9C80}" dt="2022-10-23T22:13:22.236" v="3476" actId="700"/>
          <ac:spMkLst>
            <pc:docMk/>
            <pc:sldMk cId="3525736876" sldId="280"/>
            <ac:spMk id="6" creationId="{BE25B71D-80C5-FFA8-59AE-DBA5A0A8DA60}"/>
          </ac:spMkLst>
        </pc:spChg>
        <pc:picChg chg="del mod">
          <ac:chgData name="Marine Gonçalves" userId="dfdcef623224dda8" providerId="LiveId" clId="{DF3A463B-BEE8-4601-B874-373E23DA9C80}" dt="2022-10-27T11:28:27.712" v="8123" actId="478"/>
          <ac:picMkLst>
            <pc:docMk/>
            <pc:sldMk cId="3525736876" sldId="280"/>
            <ac:picMk id="3" creationId="{F3FC1F50-8207-6C7D-EB08-FED3914BE530}"/>
          </ac:picMkLst>
        </pc:picChg>
        <pc:picChg chg="add mod">
          <ac:chgData name="Marine Gonçalves" userId="dfdcef623224dda8" providerId="LiveId" clId="{DF3A463B-BEE8-4601-B874-373E23DA9C80}" dt="2022-10-27T11:29:59.825" v="8133" actId="14100"/>
          <ac:picMkLst>
            <pc:docMk/>
            <pc:sldMk cId="3525736876" sldId="280"/>
            <ac:picMk id="7" creationId="{B7504CA6-B57A-697E-83AB-5D1A1021736C}"/>
          </ac:picMkLst>
        </pc:picChg>
      </pc:sldChg>
      <pc:sldChg chg="addSp modSp new del mod">
        <pc:chgData name="Marine Gonçalves" userId="dfdcef623224dda8" providerId="LiveId" clId="{DF3A463B-BEE8-4601-B874-373E23DA9C80}" dt="2022-10-27T11:36:37.891" v="8672" actId="47"/>
        <pc:sldMkLst>
          <pc:docMk/>
          <pc:sldMk cId="3859409280" sldId="281"/>
        </pc:sldMkLst>
        <pc:spChg chg="mod">
          <ac:chgData name="Marine Gonçalves" userId="dfdcef623224dda8" providerId="LiveId" clId="{DF3A463B-BEE8-4601-B874-373E23DA9C80}" dt="2022-10-23T22:13:51.952" v="3495" actId="20577"/>
          <ac:spMkLst>
            <pc:docMk/>
            <pc:sldMk cId="3859409280" sldId="281"/>
            <ac:spMk id="2" creationId="{4E53CA65-6724-CFC7-937F-41A57035C536}"/>
          </ac:spMkLst>
        </pc:spChg>
        <pc:spChg chg="mod">
          <ac:chgData name="Marine Gonçalves" userId="dfdcef623224dda8" providerId="LiveId" clId="{DF3A463B-BEE8-4601-B874-373E23DA9C80}" dt="2022-10-23T22:37:27.117" v="4574" actId="20577"/>
          <ac:spMkLst>
            <pc:docMk/>
            <pc:sldMk cId="3859409280" sldId="281"/>
            <ac:spMk id="3" creationId="{4BF998AE-CD27-047B-4A03-C50DFDA959A0}"/>
          </ac:spMkLst>
        </pc:spChg>
        <pc:picChg chg="add mod">
          <ac:chgData name="Marine Gonçalves" userId="dfdcef623224dda8" providerId="LiveId" clId="{DF3A463B-BEE8-4601-B874-373E23DA9C80}" dt="2022-10-23T22:15:24.449" v="3650" actId="14100"/>
          <ac:picMkLst>
            <pc:docMk/>
            <pc:sldMk cId="3859409280" sldId="281"/>
            <ac:picMk id="5" creationId="{DB733056-C4DA-01D5-4384-C07E6FDFF945}"/>
          </ac:picMkLst>
        </pc:picChg>
      </pc:sldChg>
      <pc:sldChg chg="addSp modSp new del mod">
        <pc:chgData name="Marine Gonçalves" userId="dfdcef623224dda8" providerId="LiveId" clId="{DF3A463B-BEE8-4601-B874-373E23DA9C80}" dt="2022-10-27T11:54:20.440" v="9547" actId="47"/>
        <pc:sldMkLst>
          <pc:docMk/>
          <pc:sldMk cId="1246332291" sldId="282"/>
        </pc:sldMkLst>
        <pc:spChg chg="mod">
          <ac:chgData name="Marine Gonçalves" userId="dfdcef623224dda8" providerId="LiveId" clId="{DF3A463B-BEE8-4601-B874-373E23DA9C80}" dt="2022-10-23T22:16:05.298" v="3759" actId="20577"/>
          <ac:spMkLst>
            <pc:docMk/>
            <pc:sldMk cId="1246332291" sldId="282"/>
            <ac:spMk id="2" creationId="{BF47BD25-74A9-1684-7A67-6281680E936D}"/>
          </ac:spMkLst>
        </pc:spChg>
        <pc:spChg chg="mod">
          <ac:chgData name="Marine Gonçalves" userId="dfdcef623224dda8" providerId="LiveId" clId="{DF3A463B-BEE8-4601-B874-373E23DA9C80}" dt="2022-10-23T22:31:52.813" v="4328" actId="313"/>
          <ac:spMkLst>
            <pc:docMk/>
            <pc:sldMk cId="1246332291" sldId="282"/>
            <ac:spMk id="3" creationId="{61A9EA2C-997E-9F82-DBBE-0127DBB89AE5}"/>
          </ac:spMkLst>
        </pc:spChg>
        <pc:picChg chg="add mod">
          <ac:chgData name="Marine Gonçalves" userId="dfdcef623224dda8" providerId="LiveId" clId="{DF3A463B-BEE8-4601-B874-373E23DA9C80}" dt="2022-10-23T22:17:35.617" v="3925" actId="14100"/>
          <ac:picMkLst>
            <pc:docMk/>
            <pc:sldMk cId="1246332291" sldId="282"/>
            <ac:picMk id="5" creationId="{4BC09B56-4581-3B72-EB7E-EE3D55A8B77B}"/>
          </ac:picMkLst>
        </pc:picChg>
      </pc:sldChg>
      <pc:sldChg chg="addSp delSp modSp new del mod">
        <pc:chgData name="Marine Gonçalves" userId="dfdcef623224dda8" providerId="LiveId" clId="{DF3A463B-BEE8-4601-B874-373E23DA9C80}" dt="2022-10-26T15:52:27.744" v="7361" actId="47"/>
        <pc:sldMkLst>
          <pc:docMk/>
          <pc:sldMk cId="1622796111" sldId="283"/>
        </pc:sldMkLst>
        <pc:spChg chg="mod">
          <ac:chgData name="Marine Gonçalves" userId="dfdcef623224dda8" providerId="LiveId" clId="{DF3A463B-BEE8-4601-B874-373E23DA9C80}" dt="2022-10-26T13:00:23.683" v="5342" actId="14100"/>
          <ac:spMkLst>
            <pc:docMk/>
            <pc:sldMk cId="1622796111" sldId="283"/>
            <ac:spMk id="2" creationId="{3F7C8E43-4110-06CC-97A7-180B1154D93D}"/>
          </ac:spMkLst>
        </pc:spChg>
        <pc:spChg chg="del mod">
          <ac:chgData name="Marine Gonçalves" userId="dfdcef623224dda8" providerId="LiveId" clId="{DF3A463B-BEE8-4601-B874-373E23DA9C80}" dt="2022-10-26T13:00:05.601" v="5337" actId="478"/>
          <ac:spMkLst>
            <pc:docMk/>
            <pc:sldMk cId="1622796111" sldId="283"/>
            <ac:spMk id="3" creationId="{F00832AB-7855-CCE0-E14F-1768150EBC50}"/>
          </ac:spMkLst>
        </pc:spChg>
        <pc:spChg chg="add del mod">
          <ac:chgData name="Marine Gonçalves" userId="dfdcef623224dda8" providerId="LiveId" clId="{DF3A463B-BEE8-4601-B874-373E23DA9C80}" dt="2022-10-26T13:00:10.229" v="5338" actId="478"/>
          <ac:spMkLst>
            <pc:docMk/>
            <pc:sldMk cId="1622796111" sldId="283"/>
            <ac:spMk id="5" creationId="{A49BA56B-CD73-4944-C2CE-FD5C9A85AF4F}"/>
          </ac:spMkLst>
        </pc:spChg>
      </pc:sldChg>
      <pc:sldChg chg="addSp delSp modSp new mod modClrScheme chgLayout">
        <pc:chgData name="Marine Gonçalves" userId="dfdcef623224dda8" providerId="LiveId" clId="{DF3A463B-BEE8-4601-B874-373E23DA9C80}" dt="2022-10-29T12:02:35.105" v="9767" actId="20577"/>
        <pc:sldMkLst>
          <pc:docMk/>
          <pc:sldMk cId="4249388537" sldId="284"/>
        </pc:sldMkLst>
        <pc:spChg chg="add mod ord">
          <ac:chgData name="Marine Gonçalves" userId="dfdcef623224dda8" providerId="LiveId" clId="{DF3A463B-BEE8-4601-B874-373E23DA9C80}" dt="2022-10-29T12:02:35.105" v="9767" actId="20577"/>
          <ac:spMkLst>
            <pc:docMk/>
            <pc:sldMk cId="4249388537" sldId="284"/>
            <ac:spMk id="2" creationId="{D69B30E3-0011-A142-150D-3DFBF83A0098}"/>
          </ac:spMkLst>
        </pc:spChg>
        <pc:spChg chg="del mod ord">
          <ac:chgData name="Marine Gonçalves" userId="dfdcef623224dda8" providerId="LiveId" clId="{DF3A463B-BEE8-4601-B874-373E23DA9C80}" dt="2022-10-26T02:47:13.357" v="4761" actId="700"/>
          <ac:spMkLst>
            <pc:docMk/>
            <pc:sldMk cId="4249388537" sldId="284"/>
            <ac:spMk id="2" creationId="{E744273E-8EBD-DA08-C10B-F12E5DE45C0F}"/>
          </ac:spMkLst>
        </pc:spChg>
        <pc:spChg chg="mod ord">
          <ac:chgData name="Marine Gonçalves" userId="dfdcef623224dda8" providerId="LiveId" clId="{DF3A463B-BEE8-4601-B874-373E23DA9C80}" dt="2022-10-26T15:53:38.074" v="7518" actId="20577"/>
          <ac:spMkLst>
            <pc:docMk/>
            <pc:sldMk cId="4249388537" sldId="284"/>
            <ac:spMk id="3" creationId="{E34D9F60-8808-297B-700D-73137220F981}"/>
          </ac:spMkLst>
        </pc:spChg>
        <pc:spChg chg="add del mod ord">
          <ac:chgData name="Marine Gonçalves" userId="dfdcef623224dda8" providerId="LiveId" clId="{DF3A463B-BEE8-4601-B874-373E23DA9C80}" dt="2022-10-26T02:48:53.908" v="4896" actId="700"/>
          <ac:spMkLst>
            <pc:docMk/>
            <pc:sldMk cId="4249388537" sldId="284"/>
            <ac:spMk id="6" creationId="{C4205CC0-BA53-1ABD-1096-89FD94BC4B67}"/>
          </ac:spMkLst>
        </pc:spChg>
        <pc:spChg chg="add mod ord">
          <ac:chgData name="Marine Gonçalves" userId="dfdcef623224dda8" providerId="LiveId" clId="{DF3A463B-BEE8-4601-B874-373E23DA9C80}" dt="2022-10-26T15:52:53.777" v="7364" actId="700"/>
          <ac:spMkLst>
            <pc:docMk/>
            <pc:sldMk cId="4249388537" sldId="284"/>
            <ac:spMk id="7" creationId="{D26A7FA2-6BEA-53B8-A806-7B2FF34F89CB}"/>
          </ac:spMkLst>
        </pc:spChg>
        <pc:spChg chg="add del mod ord">
          <ac:chgData name="Marine Gonçalves" userId="dfdcef623224dda8" providerId="LiveId" clId="{DF3A463B-BEE8-4601-B874-373E23DA9C80}" dt="2022-10-26T15:52:53.777" v="7364" actId="700"/>
          <ac:spMkLst>
            <pc:docMk/>
            <pc:sldMk cId="4249388537" sldId="284"/>
            <ac:spMk id="8" creationId="{755FA6EF-C32B-6FB9-DAC0-20EE1E5D87D9}"/>
          </ac:spMkLst>
        </pc:spChg>
        <pc:picChg chg="add mod">
          <ac:chgData name="Marine Gonçalves" userId="dfdcef623224dda8" providerId="LiveId" clId="{DF3A463B-BEE8-4601-B874-373E23DA9C80}" dt="2022-10-26T15:53:09.100" v="7369" actId="14100"/>
          <ac:picMkLst>
            <pc:docMk/>
            <pc:sldMk cId="4249388537" sldId="284"/>
            <ac:picMk id="5" creationId="{049424D5-9997-EB38-F244-B2E78F94B9CC}"/>
          </ac:picMkLst>
        </pc:picChg>
      </pc:sldChg>
      <pc:sldChg chg="addSp delSp modSp new mod">
        <pc:chgData name="Marine Gonçalves" userId="dfdcef623224dda8" providerId="LiveId" clId="{DF3A463B-BEE8-4601-B874-373E23DA9C80}" dt="2022-10-29T12:01:14.728" v="9738" actId="20577"/>
        <pc:sldMkLst>
          <pc:docMk/>
          <pc:sldMk cId="4234013818" sldId="285"/>
        </pc:sldMkLst>
        <pc:spChg chg="mod">
          <ac:chgData name="Marine Gonçalves" userId="dfdcef623224dda8" providerId="LiveId" clId="{DF3A463B-BEE8-4601-B874-373E23DA9C80}" dt="2022-10-29T12:01:14.728" v="9738" actId="20577"/>
          <ac:spMkLst>
            <pc:docMk/>
            <pc:sldMk cId="4234013818" sldId="285"/>
            <ac:spMk id="2" creationId="{BCCCF68B-5B52-B7E2-B22C-94A76A69871E}"/>
          </ac:spMkLst>
        </pc:spChg>
        <pc:spChg chg="mod">
          <ac:chgData name="Marine Gonçalves" userId="dfdcef623224dda8" providerId="LiveId" clId="{DF3A463B-BEE8-4601-B874-373E23DA9C80}" dt="2022-10-26T02:50:27.211" v="5043" actId="20577"/>
          <ac:spMkLst>
            <pc:docMk/>
            <pc:sldMk cId="4234013818" sldId="285"/>
            <ac:spMk id="3" creationId="{80523684-B4AB-E5B7-923F-A96AFECCF7FD}"/>
          </ac:spMkLst>
        </pc:spChg>
        <pc:spChg chg="del">
          <ac:chgData name="Marine Gonçalves" userId="dfdcef623224dda8" providerId="LiveId" clId="{DF3A463B-BEE8-4601-B874-373E23DA9C80}" dt="2022-10-26T02:49:24.519" v="4898" actId="22"/>
          <ac:spMkLst>
            <pc:docMk/>
            <pc:sldMk cId="4234013818" sldId="285"/>
            <ac:spMk id="4" creationId="{9A8067E6-2164-23B9-FE0C-0E806E60F98B}"/>
          </ac:spMkLst>
        </pc:spChg>
        <pc:picChg chg="add mod ord">
          <ac:chgData name="Marine Gonçalves" userId="dfdcef623224dda8" providerId="LiveId" clId="{DF3A463B-BEE8-4601-B874-373E23DA9C80}" dt="2022-10-26T02:49:31.510" v="4901" actId="14100"/>
          <ac:picMkLst>
            <pc:docMk/>
            <pc:sldMk cId="4234013818" sldId="285"/>
            <ac:picMk id="6" creationId="{AC7548D3-1909-5682-8C7D-750E71059D50}"/>
          </ac:picMkLst>
        </pc:picChg>
      </pc:sldChg>
      <pc:sldChg chg="modSp new mod">
        <pc:chgData name="Marine Gonçalves" userId="dfdcef623224dda8" providerId="LiveId" clId="{DF3A463B-BEE8-4601-B874-373E23DA9C80}" dt="2022-10-29T12:03:07.129" v="9799" actId="20577"/>
        <pc:sldMkLst>
          <pc:docMk/>
          <pc:sldMk cId="2048279644" sldId="286"/>
        </pc:sldMkLst>
        <pc:spChg chg="mod">
          <ac:chgData name="Marine Gonçalves" userId="dfdcef623224dda8" providerId="LiveId" clId="{DF3A463B-BEE8-4601-B874-373E23DA9C80}" dt="2022-10-29T12:03:07.129" v="9799" actId="20577"/>
          <ac:spMkLst>
            <pc:docMk/>
            <pc:sldMk cId="2048279644" sldId="286"/>
            <ac:spMk id="2" creationId="{9CF98F2D-E80F-8872-7FD3-DC28CCFD4CF3}"/>
          </ac:spMkLst>
        </pc:spChg>
        <pc:spChg chg="mod">
          <ac:chgData name="Marine Gonçalves" userId="dfdcef623224dda8" providerId="LiveId" clId="{DF3A463B-BEE8-4601-B874-373E23DA9C80}" dt="2022-10-26T02:51:57.107" v="5319" actId="20577"/>
          <ac:spMkLst>
            <pc:docMk/>
            <pc:sldMk cId="2048279644" sldId="286"/>
            <ac:spMk id="3" creationId="{686F4FAA-B7C9-650E-CAA0-C31ECEC61EB7}"/>
          </ac:spMkLst>
        </pc:spChg>
      </pc:sldChg>
      <pc:sldChg chg="modSp add del mod">
        <pc:chgData name="Marine Gonçalves" userId="dfdcef623224dda8" providerId="LiveId" clId="{DF3A463B-BEE8-4601-B874-373E23DA9C80}" dt="2022-10-26T15:54:06.877" v="7520" actId="47"/>
        <pc:sldMkLst>
          <pc:docMk/>
          <pc:sldMk cId="515378257" sldId="287"/>
        </pc:sldMkLst>
        <pc:spChg chg="mod">
          <ac:chgData name="Marine Gonçalves" userId="dfdcef623224dda8" providerId="LiveId" clId="{DF3A463B-BEE8-4601-B874-373E23DA9C80}" dt="2022-10-26T13:01:18.358" v="5350" actId="20577"/>
          <ac:spMkLst>
            <pc:docMk/>
            <pc:sldMk cId="515378257" sldId="287"/>
            <ac:spMk id="2" creationId="{3F7C8E43-4110-06CC-97A7-180B1154D93D}"/>
          </ac:spMkLst>
        </pc:spChg>
      </pc:sldChg>
      <pc:sldChg chg="addSp delSp modSp add mod modClrScheme chgLayout">
        <pc:chgData name="Marine Gonçalves" userId="dfdcef623224dda8" providerId="LiveId" clId="{DF3A463B-BEE8-4601-B874-373E23DA9C80}" dt="2022-10-26T13:07:49.743" v="5838" actId="20577"/>
        <pc:sldMkLst>
          <pc:docMk/>
          <pc:sldMk cId="3544790487" sldId="288"/>
        </pc:sldMkLst>
        <pc:spChg chg="add mod ord">
          <ac:chgData name="Marine Gonçalves" userId="dfdcef623224dda8" providerId="LiveId" clId="{DF3A463B-BEE8-4601-B874-373E23DA9C80}" dt="2022-10-26T13:03:03.616" v="5414" actId="122"/>
          <ac:spMkLst>
            <pc:docMk/>
            <pc:sldMk cId="3544790487" sldId="288"/>
            <ac:spMk id="2" creationId="{BDDFE9CA-7CC2-10E1-F1FF-E26507264764}"/>
          </ac:spMkLst>
        </pc:spChg>
        <pc:spChg chg="add mod ord">
          <ac:chgData name="Marine Gonçalves" userId="dfdcef623224dda8" providerId="LiveId" clId="{DF3A463B-BEE8-4601-B874-373E23DA9C80}" dt="2022-10-26T13:03:12.627" v="5442" actId="20577"/>
          <ac:spMkLst>
            <pc:docMk/>
            <pc:sldMk cId="3544790487" sldId="288"/>
            <ac:spMk id="3" creationId="{7160DE5C-139B-8D92-9A05-D88C40D97E0B}"/>
          </ac:spMkLst>
        </pc:spChg>
        <pc:spChg chg="del mod ord">
          <ac:chgData name="Marine Gonçalves" userId="dfdcef623224dda8" providerId="LiveId" clId="{DF3A463B-BEE8-4601-B874-373E23DA9C80}" dt="2022-10-26T13:02:40.828" v="5381" actId="700"/>
          <ac:spMkLst>
            <pc:docMk/>
            <pc:sldMk cId="3544790487" sldId="288"/>
            <ac:spMk id="4" creationId="{E666062E-F3AB-81A5-7D0C-C29B010C54B8}"/>
          </ac:spMkLst>
        </pc:spChg>
        <pc:spChg chg="add mod ord">
          <ac:chgData name="Marine Gonçalves" userId="dfdcef623224dda8" providerId="LiveId" clId="{DF3A463B-BEE8-4601-B874-373E23DA9C80}" dt="2022-10-26T13:06:10.244" v="5668" actId="20577"/>
          <ac:spMkLst>
            <pc:docMk/>
            <pc:sldMk cId="3544790487" sldId="288"/>
            <ac:spMk id="5" creationId="{157B493A-EB64-2112-BD63-313A0F8A5D21}"/>
          </ac:spMkLst>
        </pc:spChg>
        <pc:spChg chg="add mod ord">
          <ac:chgData name="Marine Gonçalves" userId="dfdcef623224dda8" providerId="LiveId" clId="{DF3A463B-BEE8-4601-B874-373E23DA9C80}" dt="2022-10-26T13:03:22.677" v="5463" actId="20577"/>
          <ac:spMkLst>
            <pc:docMk/>
            <pc:sldMk cId="3544790487" sldId="288"/>
            <ac:spMk id="6" creationId="{1F40B5D7-99C7-8C57-AE53-E3B53341E215}"/>
          </ac:spMkLst>
        </pc:spChg>
        <pc:spChg chg="add mod ord">
          <ac:chgData name="Marine Gonçalves" userId="dfdcef623224dda8" providerId="LiveId" clId="{DF3A463B-BEE8-4601-B874-373E23DA9C80}" dt="2022-10-26T13:07:49.743" v="5838" actId="20577"/>
          <ac:spMkLst>
            <pc:docMk/>
            <pc:sldMk cId="3544790487" sldId="288"/>
            <ac:spMk id="7" creationId="{70E3DB7C-789E-5855-4D9E-6D78B7705AC7}"/>
          </ac:spMkLst>
        </pc:spChg>
      </pc:sldChg>
      <pc:sldChg chg="new del">
        <pc:chgData name="Marine Gonçalves" userId="dfdcef623224dda8" providerId="LiveId" clId="{DF3A463B-BEE8-4601-B874-373E23DA9C80}" dt="2022-10-26T13:02:10.237" v="5352" actId="47"/>
        <pc:sldMkLst>
          <pc:docMk/>
          <pc:sldMk cId="4205215174" sldId="288"/>
        </pc:sldMkLst>
      </pc:sldChg>
      <pc:sldChg chg="addSp delSp modSp new del mod modClrScheme chgLayout">
        <pc:chgData name="Marine Gonçalves" userId="dfdcef623224dda8" providerId="LiveId" clId="{DF3A463B-BEE8-4601-B874-373E23DA9C80}" dt="2022-10-27T11:56:59.134" v="9581" actId="47"/>
        <pc:sldMkLst>
          <pc:docMk/>
          <pc:sldMk cId="2416886755" sldId="289"/>
        </pc:sldMkLst>
        <pc:spChg chg="del mod ord">
          <ac:chgData name="Marine Gonçalves" userId="dfdcef623224dda8" providerId="LiveId" clId="{DF3A463B-BEE8-4601-B874-373E23DA9C80}" dt="2022-10-26T13:08:17.764" v="5840" actId="700"/>
          <ac:spMkLst>
            <pc:docMk/>
            <pc:sldMk cId="2416886755" sldId="289"/>
            <ac:spMk id="2" creationId="{AF5A6B91-8102-7B3D-ACDF-325E63D242F0}"/>
          </ac:spMkLst>
        </pc:spChg>
        <pc:spChg chg="del">
          <ac:chgData name="Marine Gonçalves" userId="dfdcef623224dda8" providerId="LiveId" clId="{DF3A463B-BEE8-4601-B874-373E23DA9C80}" dt="2022-10-26T13:08:17.764" v="5840" actId="700"/>
          <ac:spMkLst>
            <pc:docMk/>
            <pc:sldMk cId="2416886755" sldId="289"/>
            <ac:spMk id="3" creationId="{792FB23E-ADD5-0043-D5D1-D357841F5284}"/>
          </ac:spMkLst>
        </pc:spChg>
        <pc:spChg chg="del mod ord">
          <ac:chgData name="Marine Gonçalves" userId="dfdcef623224dda8" providerId="LiveId" clId="{DF3A463B-BEE8-4601-B874-373E23DA9C80}" dt="2022-10-26T13:08:17.764" v="5840" actId="700"/>
          <ac:spMkLst>
            <pc:docMk/>
            <pc:sldMk cId="2416886755" sldId="289"/>
            <ac:spMk id="4" creationId="{721649EA-CBC0-5EDB-7AC7-4D29F86D1D4C}"/>
          </ac:spMkLst>
        </pc:spChg>
        <pc:spChg chg="add del mod">
          <ac:chgData name="Marine Gonçalves" userId="dfdcef623224dda8" providerId="LiveId" clId="{DF3A463B-BEE8-4601-B874-373E23DA9C80}" dt="2022-10-27T11:55:49.244" v="9550" actId="478"/>
          <ac:spMkLst>
            <pc:docMk/>
            <pc:sldMk cId="2416886755" sldId="289"/>
            <ac:spMk id="5" creationId="{1DE8E5E7-F760-6ACB-8C98-EE6546A14C71}"/>
          </ac:spMkLst>
        </pc:spChg>
        <pc:spChg chg="del">
          <ac:chgData name="Marine Gonçalves" userId="dfdcef623224dda8" providerId="LiveId" clId="{DF3A463B-BEE8-4601-B874-373E23DA9C80}" dt="2022-10-26T13:08:17.764" v="5840" actId="700"/>
          <ac:spMkLst>
            <pc:docMk/>
            <pc:sldMk cId="2416886755" sldId="289"/>
            <ac:spMk id="5" creationId="{D0269738-0ED2-C02B-9CB5-C1439E3F75BF}"/>
          </ac:spMkLst>
        </pc:spChg>
        <pc:spChg chg="del mod ord">
          <ac:chgData name="Marine Gonçalves" userId="dfdcef623224dda8" providerId="LiveId" clId="{DF3A463B-BEE8-4601-B874-373E23DA9C80}" dt="2022-10-26T13:08:17.764" v="5840" actId="700"/>
          <ac:spMkLst>
            <pc:docMk/>
            <pc:sldMk cId="2416886755" sldId="289"/>
            <ac:spMk id="6" creationId="{DE6C4604-464C-0A90-D460-23FDCDD04267}"/>
          </ac:spMkLst>
        </pc:spChg>
        <pc:spChg chg="add mod ord">
          <ac:chgData name="Marine Gonçalves" userId="dfdcef623224dda8" providerId="LiveId" clId="{DF3A463B-BEE8-4601-B874-373E23DA9C80}" dt="2022-10-27T11:56:29.009" v="9580" actId="20577"/>
          <ac:spMkLst>
            <pc:docMk/>
            <pc:sldMk cId="2416886755" sldId="289"/>
            <ac:spMk id="7" creationId="{6081F876-B7BB-17D6-8D87-71DAEC19CF4D}"/>
          </ac:spMkLst>
        </pc:spChg>
        <pc:spChg chg="add mod ord">
          <ac:chgData name="Marine Gonçalves" userId="dfdcef623224dda8" providerId="LiveId" clId="{DF3A463B-BEE8-4601-B874-373E23DA9C80}" dt="2022-10-26T13:11:43.439" v="6138" actId="20577"/>
          <ac:spMkLst>
            <pc:docMk/>
            <pc:sldMk cId="2416886755" sldId="289"/>
            <ac:spMk id="8" creationId="{FFA4378C-66BD-12F4-BAFC-37FD6AC920AB}"/>
          </ac:spMkLst>
        </pc:spChg>
        <pc:spChg chg="add del mod ord">
          <ac:chgData name="Marine Gonçalves" userId="dfdcef623224dda8" providerId="LiveId" clId="{DF3A463B-BEE8-4601-B874-373E23DA9C80}" dt="2022-10-26T13:08:19.056" v="5841"/>
          <ac:spMkLst>
            <pc:docMk/>
            <pc:sldMk cId="2416886755" sldId="289"/>
            <ac:spMk id="9" creationId="{A4B6685A-9B50-C1F8-9B1F-4D1223F8AD68}"/>
          </ac:spMkLst>
        </pc:spChg>
        <pc:spChg chg="add del mod">
          <ac:chgData name="Marine Gonçalves" userId="dfdcef623224dda8" providerId="LiveId" clId="{DF3A463B-BEE8-4601-B874-373E23DA9C80}" dt="2022-10-26T13:09:14.512" v="5842" actId="478"/>
          <ac:spMkLst>
            <pc:docMk/>
            <pc:sldMk cId="2416886755" sldId="289"/>
            <ac:spMk id="10" creationId="{50975BBF-3358-E466-3AA2-50C59952D21E}"/>
          </ac:spMkLst>
        </pc:spChg>
        <pc:spChg chg="add del mod">
          <ac:chgData name="Marine Gonçalves" userId="dfdcef623224dda8" providerId="LiveId" clId="{DF3A463B-BEE8-4601-B874-373E23DA9C80}" dt="2022-10-26T13:09:15.967" v="5843" actId="22"/>
          <ac:spMkLst>
            <pc:docMk/>
            <pc:sldMk cId="2416886755" sldId="289"/>
            <ac:spMk id="11" creationId="{7AB16567-5453-B5D9-64E7-0B0D14FA2F48}"/>
          </ac:spMkLst>
        </pc:spChg>
        <pc:picChg chg="add mod">
          <ac:chgData name="Marine Gonçalves" userId="dfdcef623224dda8" providerId="LiveId" clId="{DF3A463B-BEE8-4601-B874-373E23DA9C80}" dt="2022-10-27T11:56:00.995" v="9554" actId="14100"/>
          <ac:picMkLst>
            <pc:docMk/>
            <pc:sldMk cId="2416886755" sldId="289"/>
            <ac:picMk id="3" creationId="{DE207BEF-EAC2-B962-8A1D-BAFDE21C570A}"/>
          </ac:picMkLst>
        </pc:picChg>
        <pc:picChg chg="add del mod ord">
          <ac:chgData name="Marine Gonçalves" userId="dfdcef623224dda8" providerId="LiveId" clId="{DF3A463B-BEE8-4601-B874-373E23DA9C80}" dt="2022-10-27T11:55:46.502" v="9549" actId="478"/>
          <ac:picMkLst>
            <pc:docMk/>
            <pc:sldMk cId="2416886755" sldId="289"/>
            <ac:picMk id="13" creationId="{42D48099-ABCA-E60D-4BED-FF8AB5A6B06C}"/>
          </ac:picMkLst>
        </pc:picChg>
        <pc:picChg chg="add del mod">
          <ac:chgData name="Marine Gonçalves" userId="dfdcef623224dda8" providerId="LiveId" clId="{DF3A463B-BEE8-4601-B874-373E23DA9C80}" dt="2022-10-26T13:10:06.338" v="5851" actId="478"/>
          <ac:picMkLst>
            <pc:docMk/>
            <pc:sldMk cId="2416886755" sldId="289"/>
            <ac:picMk id="15" creationId="{D4168419-15C0-033A-E7A5-1ABD25257C87}"/>
          </ac:picMkLst>
        </pc:picChg>
      </pc:sldChg>
      <pc:sldChg chg="addSp delSp modSp new mod">
        <pc:chgData name="Marine Gonçalves" userId="dfdcef623224dda8" providerId="LiveId" clId="{DF3A463B-BEE8-4601-B874-373E23DA9C80}" dt="2022-10-29T12:04:18.755" v="9803" actId="313"/>
        <pc:sldMkLst>
          <pc:docMk/>
          <pc:sldMk cId="859456731" sldId="290"/>
        </pc:sldMkLst>
        <pc:spChg chg="mod">
          <ac:chgData name="Marine Gonçalves" userId="dfdcef623224dda8" providerId="LiveId" clId="{DF3A463B-BEE8-4601-B874-373E23DA9C80}" dt="2022-10-29T12:04:18.755" v="9803" actId="313"/>
          <ac:spMkLst>
            <pc:docMk/>
            <pc:sldMk cId="859456731" sldId="290"/>
            <ac:spMk id="2" creationId="{0B38528E-6157-48F4-BAA0-51E93FA88526}"/>
          </ac:spMkLst>
        </pc:spChg>
        <pc:spChg chg="mod">
          <ac:chgData name="Marine Gonçalves" userId="dfdcef623224dda8" providerId="LiveId" clId="{DF3A463B-BEE8-4601-B874-373E23DA9C80}" dt="2022-10-26T13:55:05.659" v="6206" actId="20577"/>
          <ac:spMkLst>
            <pc:docMk/>
            <pc:sldMk cId="859456731" sldId="290"/>
            <ac:spMk id="3" creationId="{1EC025EF-E776-42D9-4C30-97020FAE3BC4}"/>
          </ac:spMkLst>
        </pc:spChg>
        <pc:spChg chg="del">
          <ac:chgData name="Marine Gonçalves" userId="dfdcef623224dda8" providerId="LiveId" clId="{DF3A463B-BEE8-4601-B874-373E23DA9C80}" dt="2022-10-26T13:53:59.490" v="6140" actId="22"/>
          <ac:spMkLst>
            <pc:docMk/>
            <pc:sldMk cId="859456731" sldId="290"/>
            <ac:spMk id="4" creationId="{169E05EC-33F4-C8EC-F5D5-E10C1FE51414}"/>
          </ac:spMkLst>
        </pc:spChg>
        <pc:spChg chg="mod">
          <ac:chgData name="Marine Gonçalves" userId="dfdcef623224dda8" providerId="LiveId" clId="{DF3A463B-BEE8-4601-B874-373E23DA9C80}" dt="2022-10-26T13:55:03.237" v="6204" actId="27636"/>
          <ac:spMkLst>
            <pc:docMk/>
            <pc:sldMk cId="859456731" sldId="290"/>
            <ac:spMk id="5" creationId="{9B4343E8-6D4F-C519-A05D-8A415AD687B8}"/>
          </ac:spMkLst>
        </pc:spChg>
        <pc:spChg chg="del">
          <ac:chgData name="Marine Gonçalves" userId="dfdcef623224dda8" providerId="LiveId" clId="{DF3A463B-BEE8-4601-B874-373E23DA9C80}" dt="2022-10-26T13:54:39.679" v="6165" actId="22"/>
          <ac:spMkLst>
            <pc:docMk/>
            <pc:sldMk cId="859456731" sldId="290"/>
            <ac:spMk id="6" creationId="{D6DE6A1D-64B4-7B3E-08A1-12C14B5678AB}"/>
          </ac:spMkLst>
        </pc:spChg>
        <pc:picChg chg="add mod ord">
          <ac:chgData name="Marine Gonçalves" userId="dfdcef623224dda8" providerId="LiveId" clId="{DF3A463B-BEE8-4601-B874-373E23DA9C80}" dt="2022-10-26T13:53:59.490" v="6140" actId="22"/>
          <ac:picMkLst>
            <pc:docMk/>
            <pc:sldMk cId="859456731" sldId="290"/>
            <ac:picMk id="8" creationId="{56195585-06FD-DFDC-CECD-2BBC0FA6E17A}"/>
          </ac:picMkLst>
        </pc:picChg>
        <pc:picChg chg="add mod ord">
          <ac:chgData name="Marine Gonçalves" userId="dfdcef623224dda8" providerId="LiveId" clId="{DF3A463B-BEE8-4601-B874-373E23DA9C80}" dt="2022-10-26T13:54:45.749" v="6166" actId="14100"/>
          <ac:picMkLst>
            <pc:docMk/>
            <pc:sldMk cId="859456731" sldId="290"/>
            <ac:picMk id="10" creationId="{A4A5825E-00F1-B33C-62EE-402B6717B3F8}"/>
          </ac:picMkLst>
        </pc:picChg>
      </pc:sldChg>
      <pc:sldChg chg="addSp delSp modSp new mod">
        <pc:chgData name="Marine Gonçalves" userId="dfdcef623224dda8" providerId="LiveId" clId="{DF3A463B-BEE8-4601-B874-373E23DA9C80}" dt="2022-10-29T12:04:33.745" v="9805" actId="20577"/>
        <pc:sldMkLst>
          <pc:docMk/>
          <pc:sldMk cId="2239444262" sldId="291"/>
        </pc:sldMkLst>
        <pc:spChg chg="mod">
          <ac:chgData name="Marine Gonçalves" userId="dfdcef623224dda8" providerId="LiveId" clId="{DF3A463B-BEE8-4601-B874-373E23DA9C80}" dt="2022-10-26T15:56:15.453" v="7525" actId="313"/>
          <ac:spMkLst>
            <pc:docMk/>
            <pc:sldMk cId="2239444262" sldId="291"/>
            <ac:spMk id="2" creationId="{8EAE5D1A-7FE5-43B8-D6EE-A37DBBFC3277}"/>
          </ac:spMkLst>
        </pc:spChg>
        <pc:spChg chg="mod">
          <ac:chgData name="Marine Gonçalves" userId="dfdcef623224dda8" providerId="LiveId" clId="{DF3A463B-BEE8-4601-B874-373E23DA9C80}" dt="2022-10-29T12:04:33.745" v="9805" actId="20577"/>
          <ac:spMkLst>
            <pc:docMk/>
            <pc:sldMk cId="2239444262" sldId="291"/>
            <ac:spMk id="3" creationId="{75357A34-EBF4-5D19-2B22-31093252EA04}"/>
          </ac:spMkLst>
        </pc:spChg>
        <pc:spChg chg="del">
          <ac:chgData name="Marine Gonçalves" userId="dfdcef623224dda8" providerId="LiveId" clId="{DF3A463B-BEE8-4601-B874-373E23DA9C80}" dt="2022-10-26T13:58:59.302" v="6502" actId="22"/>
          <ac:spMkLst>
            <pc:docMk/>
            <pc:sldMk cId="2239444262" sldId="291"/>
            <ac:spMk id="4" creationId="{917AFB27-C569-7267-E329-0060E0E46BC8}"/>
          </ac:spMkLst>
        </pc:spChg>
        <pc:picChg chg="add mod ord">
          <ac:chgData name="Marine Gonçalves" userId="dfdcef623224dda8" providerId="LiveId" clId="{DF3A463B-BEE8-4601-B874-373E23DA9C80}" dt="2022-10-26T13:59:13.079" v="6505" actId="14100"/>
          <ac:picMkLst>
            <pc:docMk/>
            <pc:sldMk cId="2239444262" sldId="291"/>
            <ac:picMk id="6" creationId="{D65FF6B9-960D-A2F5-B49F-052CC630DBF7}"/>
          </ac:picMkLst>
        </pc:picChg>
      </pc:sldChg>
      <pc:sldChg chg="modSp new mod">
        <pc:chgData name="Marine Gonçalves" userId="dfdcef623224dda8" providerId="LiveId" clId="{DF3A463B-BEE8-4601-B874-373E23DA9C80}" dt="2022-10-26T15:56:45.877" v="7534" actId="20577"/>
        <pc:sldMkLst>
          <pc:docMk/>
          <pc:sldMk cId="3599273588" sldId="292"/>
        </pc:sldMkLst>
        <pc:spChg chg="mod">
          <ac:chgData name="Marine Gonçalves" userId="dfdcef623224dda8" providerId="LiveId" clId="{DF3A463B-BEE8-4601-B874-373E23DA9C80}" dt="2022-10-26T14:01:17.492" v="6862" actId="313"/>
          <ac:spMkLst>
            <pc:docMk/>
            <pc:sldMk cId="3599273588" sldId="292"/>
            <ac:spMk id="2" creationId="{BAB4309F-FF48-7091-A0B6-E0B0AED0FAB4}"/>
          </ac:spMkLst>
        </pc:spChg>
        <pc:spChg chg="mod">
          <ac:chgData name="Marine Gonçalves" userId="dfdcef623224dda8" providerId="LiveId" clId="{DF3A463B-BEE8-4601-B874-373E23DA9C80}" dt="2022-10-26T15:56:45.877" v="7534" actId="20577"/>
          <ac:spMkLst>
            <pc:docMk/>
            <pc:sldMk cId="3599273588" sldId="292"/>
            <ac:spMk id="3" creationId="{05638536-94FB-862F-0523-980663596000}"/>
          </ac:spMkLst>
        </pc:spChg>
      </pc:sldChg>
      <pc:sldChg chg="addSp delSp modSp add mod setBg addAnim">
        <pc:chgData name="Marine Gonçalves" userId="dfdcef623224dda8" providerId="LiveId" clId="{DF3A463B-BEE8-4601-B874-373E23DA9C80}" dt="2022-10-27T11:57:24.476" v="9585"/>
        <pc:sldMkLst>
          <pc:docMk/>
          <pc:sldMk cId="223110590" sldId="293"/>
        </pc:sldMkLst>
        <pc:spChg chg="mod">
          <ac:chgData name="Marine Gonçalves" userId="dfdcef623224dda8" providerId="LiveId" clId="{DF3A463B-BEE8-4601-B874-373E23DA9C80}" dt="2022-10-27T11:57:24.476" v="9584" actId="26606"/>
          <ac:spMkLst>
            <pc:docMk/>
            <pc:sldMk cId="223110590" sldId="293"/>
            <ac:spMk id="2" creationId="{6144B553-4F6B-33AD-F2E1-055875653C79}"/>
          </ac:spMkLst>
        </pc:spChg>
        <pc:spChg chg="add">
          <ac:chgData name="Marine Gonçalves" userId="dfdcef623224dda8" providerId="LiveId" clId="{DF3A463B-BEE8-4601-B874-373E23DA9C80}" dt="2022-10-27T11:57:24.476" v="9584" actId="26606"/>
          <ac:spMkLst>
            <pc:docMk/>
            <pc:sldMk cId="223110590" sldId="293"/>
            <ac:spMk id="11" creationId="{E770CA6A-B3B0-4826-A91F-B2B1F8922026}"/>
          </ac:spMkLst>
        </pc:spChg>
        <pc:spChg chg="add del">
          <ac:chgData name="Marine Gonçalves" userId="dfdcef623224dda8" providerId="LiveId" clId="{DF3A463B-BEE8-4601-B874-373E23DA9C80}" dt="2022-10-27T11:57:24.414" v="9583" actId="26606"/>
          <ac:spMkLst>
            <pc:docMk/>
            <pc:sldMk cId="223110590" sldId="293"/>
            <ac:spMk id="12" creationId="{A7244538-290E-40DA-A93A-14BB3E6CF173}"/>
          </ac:spMkLst>
        </pc:spChg>
        <pc:spChg chg="add del">
          <ac:chgData name="Marine Gonçalves" userId="dfdcef623224dda8" providerId="LiveId" clId="{DF3A463B-BEE8-4601-B874-373E23DA9C80}" dt="2022-10-27T11:57:24.414" v="9583" actId="26606"/>
          <ac:spMkLst>
            <pc:docMk/>
            <pc:sldMk cId="223110590" sldId="293"/>
            <ac:spMk id="14" creationId="{AB1DF3B3-9DBC-445D-AE4E-A62E5A9B85D5}"/>
          </ac:spMkLst>
        </pc:spChg>
        <pc:spChg chg="add del">
          <ac:chgData name="Marine Gonçalves" userId="dfdcef623224dda8" providerId="LiveId" clId="{DF3A463B-BEE8-4601-B874-373E23DA9C80}" dt="2022-10-27T11:57:24.414" v="9583" actId="26606"/>
          <ac:spMkLst>
            <pc:docMk/>
            <pc:sldMk cId="223110590" sldId="293"/>
            <ac:spMk id="16" creationId="{F51F80E8-0CAC-410E-B59A-29FDDC357ED4}"/>
          </ac:spMkLst>
        </pc:spChg>
        <pc:picChg chg="add del">
          <ac:chgData name="Marine Gonçalves" userId="dfdcef623224dda8" providerId="LiveId" clId="{DF3A463B-BEE8-4601-B874-373E23DA9C80}" dt="2022-10-27T11:57:24.414" v="9583" actId="26606"/>
          <ac:picMkLst>
            <pc:docMk/>
            <pc:sldMk cId="223110590" sldId="293"/>
            <ac:picMk id="4" creationId="{836A466E-3B46-18A6-9903-092D239AFCF6}"/>
          </ac:picMkLst>
        </pc:picChg>
        <pc:picChg chg="add">
          <ac:chgData name="Marine Gonçalves" userId="dfdcef623224dda8" providerId="LiveId" clId="{DF3A463B-BEE8-4601-B874-373E23DA9C80}" dt="2022-10-27T11:57:24.476" v="9584" actId="26606"/>
          <ac:picMkLst>
            <pc:docMk/>
            <pc:sldMk cId="223110590" sldId="293"/>
            <ac:picMk id="7" creationId="{6ECDD1C7-3E51-40DC-8B85-24AA12A39173}"/>
          </ac:picMkLst>
        </pc:picChg>
        <pc:picChg chg="add del">
          <ac:chgData name="Marine Gonçalves" userId="dfdcef623224dda8" providerId="LiveId" clId="{DF3A463B-BEE8-4601-B874-373E23DA9C80}" dt="2022-10-27T11:57:24.414" v="9583" actId="26606"/>
          <ac:picMkLst>
            <pc:docMk/>
            <pc:sldMk cId="223110590" sldId="293"/>
            <ac:picMk id="8" creationId="{5DE20DFA-89DB-4DCD-9C6A-E6F94CA75495}"/>
          </ac:picMkLst>
        </pc:picChg>
        <pc:picChg chg="add">
          <ac:chgData name="Marine Gonçalves" userId="dfdcef623224dda8" providerId="LiveId" clId="{DF3A463B-BEE8-4601-B874-373E23DA9C80}" dt="2022-10-27T11:57:24.476" v="9584" actId="26606"/>
          <ac:picMkLst>
            <pc:docMk/>
            <pc:sldMk cId="223110590" sldId="293"/>
            <ac:picMk id="9" creationId="{926BC0C6-2E6A-4FE0-8465-4642D24063F2}"/>
          </ac:picMkLst>
        </pc:picChg>
        <pc:picChg chg="add del">
          <ac:chgData name="Marine Gonçalves" userId="dfdcef623224dda8" providerId="LiveId" clId="{DF3A463B-BEE8-4601-B874-373E23DA9C80}" dt="2022-10-27T11:57:24.414" v="9583" actId="26606"/>
          <ac:picMkLst>
            <pc:docMk/>
            <pc:sldMk cId="223110590" sldId="293"/>
            <ac:picMk id="10" creationId="{B606DC21-B3AA-4AE9-844F-E667E84438D4}"/>
          </ac:picMkLst>
        </pc:picChg>
        <pc:picChg chg="add">
          <ac:chgData name="Marine Gonçalves" userId="dfdcef623224dda8" providerId="LiveId" clId="{DF3A463B-BEE8-4601-B874-373E23DA9C80}" dt="2022-10-27T11:57:24.476" v="9584" actId="26606"/>
          <ac:picMkLst>
            <pc:docMk/>
            <pc:sldMk cId="223110590" sldId="293"/>
            <ac:picMk id="15" creationId="{0CE42A09-4F29-4DF7-BE2A-F91C882A27AD}"/>
          </ac:picMkLst>
        </pc:picChg>
        <pc:cxnChg chg="add">
          <ac:chgData name="Marine Gonçalves" userId="dfdcef623224dda8" providerId="LiveId" clId="{DF3A463B-BEE8-4601-B874-373E23DA9C80}" dt="2022-10-27T11:57:24.476" v="9584" actId="26606"/>
          <ac:cxnSpMkLst>
            <pc:docMk/>
            <pc:sldMk cId="223110590" sldId="293"/>
            <ac:cxnSpMk id="13" creationId="{6FE641DB-A503-41DE-ACA6-36B41C6C2BE9}"/>
          </ac:cxnSpMkLst>
        </pc:cxnChg>
      </pc:sldChg>
      <pc:sldChg chg="modSp new mod modTransition">
        <pc:chgData name="Marine Gonçalves" userId="dfdcef623224dda8" providerId="LiveId" clId="{DF3A463B-BEE8-4601-B874-373E23DA9C80}" dt="2022-10-26T15:57:48.564" v="7577"/>
        <pc:sldMkLst>
          <pc:docMk/>
          <pc:sldMk cId="4161152543" sldId="294"/>
        </pc:sldMkLst>
        <pc:spChg chg="mod">
          <ac:chgData name="Marine Gonçalves" userId="dfdcef623224dda8" providerId="LiveId" clId="{DF3A463B-BEE8-4601-B874-373E23DA9C80}" dt="2022-10-26T15:57:11.752" v="7574" actId="20577"/>
          <ac:spMkLst>
            <pc:docMk/>
            <pc:sldMk cId="4161152543" sldId="294"/>
            <ac:spMk id="3" creationId="{CC0F0EFB-777F-1051-CD9E-A3B5F71214A3}"/>
          </ac:spMkLst>
        </pc:spChg>
      </pc:sldChg>
      <pc:sldChg chg="modSp add mod setBg">
        <pc:chgData name="Marine Gonçalves" userId="dfdcef623224dda8" providerId="LiveId" clId="{DF3A463B-BEE8-4601-B874-373E23DA9C80}" dt="2022-10-27T11:40:57.687" v="8924" actId="20577"/>
        <pc:sldMkLst>
          <pc:docMk/>
          <pc:sldMk cId="2383193353" sldId="295"/>
        </pc:sldMkLst>
        <pc:spChg chg="mod">
          <ac:chgData name="Marine Gonçalves" userId="dfdcef623224dda8" providerId="LiveId" clId="{DF3A463B-BEE8-4601-B874-373E23DA9C80}" dt="2022-10-27T11:40:57.687" v="8924" actId="20577"/>
          <ac:spMkLst>
            <pc:docMk/>
            <pc:sldMk cId="2383193353" sldId="295"/>
            <ac:spMk id="2" creationId="{950491BE-F335-9CE5-E9EF-4AAA50452BA8}"/>
          </ac:spMkLst>
        </pc:spChg>
      </pc:sldChg>
      <pc:sldChg chg="modSp add mod">
        <pc:chgData name="Marine Gonçalves" userId="dfdcef623224dda8" providerId="LiveId" clId="{DF3A463B-BEE8-4601-B874-373E23DA9C80}" dt="2022-10-27T11:41:05.496" v="8928" actId="20577"/>
        <pc:sldMkLst>
          <pc:docMk/>
          <pc:sldMk cId="4077885585" sldId="296"/>
        </pc:sldMkLst>
        <pc:spChg chg="mod">
          <ac:chgData name="Marine Gonçalves" userId="dfdcef623224dda8" providerId="LiveId" clId="{DF3A463B-BEE8-4601-B874-373E23DA9C80}" dt="2022-10-27T11:41:05.496" v="8928" actId="20577"/>
          <ac:spMkLst>
            <pc:docMk/>
            <pc:sldMk cId="4077885585" sldId="296"/>
            <ac:spMk id="2" creationId="{950491BE-F335-9CE5-E9EF-4AAA50452BA8}"/>
          </ac:spMkLst>
        </pc:spChg>
      </pc:sldChg>
      <pc:sldChg chg="addSp delSp modSp new mod">
        <pc:chgData name="Marine Gonçalves" userId="dfdcef623224dda8" providerId="LiveId" clId="{DF3A463B-BEE8-4601-B874-373E23DA9C80}" dt="2022-10-27T11:19:52.744" v="7702" actId="404"/>
        <pc:sldMkLst>
          <pc:docMk/>
          <pc:sldMk cId="1017165460" sldId="297"/>
        </pc:sldMkLst>
        <pc:spChg chg="mod">
          <ac:chgData name="Marine Gonçalves" userId="dfdcef623224dda8" providerId="LiveId" clId="{DF3A463B-BEE8-4601-B874-373E23DA9C80}" dt="2022-10-27T11:19:52.744" v="7702" actId="404"/>
          <ac:spMkLst>
            <pc:docMk/>
            <pc:sldMk cId="1017165460" sldId="297"/>
            <ac:spMk id="2" creationId="{8B8421EE-183F-8748-2D58-145DFD1FD318}"/>
          </ac:spMkLst>
        </pc:spChg>
        <pc:spChg chg="mod">
          <ac:chgData name="Marine Gonçalves" userId="dfdcef623224dda8" providerId="LiveId" clId="{DF3A463B-BEE8-4601-B874-373E23DA9C80}" dt="2022-10-27T11:17:42.863" v="7668" actId="122"/>
          <ac:spMkLst>
            <pc:docMk/>
            <pc:sldMk cId="1017165460" sldId="297"/>
            <ac:spMk id="3" creationId="{C5BCCED3-9511-2AC4-9E7E-794E7A343300}"/>
          </ac:spMkLst>
        </pc:spChg>
        <pc:spChg chg="del">
          <ac:chgData name="Marine Gonçalves" userId="dfdcef623224dda8" providerId="LiveId" clId="{DF3A463B-BEE8-4601-B874-373E23DA9C80}" dt="2022-10-27T11:16:53.918" v="7643" actId="22"/>
          <ac:spMkLst>
            <pc:docMk/>
            <pc:sldMk cId="1017165460" sldId="297"/>
            <ac:spMk id="4" creationId="{98FA0D14-DE46-221A-E24A-7A496ACE4EF6}"/>
          </ac:spMkLst>
        </pc:spChg>
        <pc:spChg chg="mod">
          <ac:chgData name="Marine Gonçalves" userId="dfdcef623224dda8" providerId="LiveId" clId="{DF3A463B-BEE8-4601-B874-373E23DA9C80}" dt="2022-10-27T11:19:34.946" v="7699" actId="20577"/>
          <ac:spMkLst>
            <pc:docMk/>
            <pc:sldMk cId="1017165460" sldId="297"/>
            <ac:spMk id="5" creationId="{97C1CD29-FA65-6B75-20EE-34A9E8546E51}"/>
          </ac:spMkLst>
        </pc:spChg>
        <pc:spChg chg="del">
          <ac:chgData name="Marine Gonçalves" userId="dfdcef623224dda8" providerId="LiveId" clId="{DF3A463B-BEE8-4601-B874-373E23DA9C80}" dt="2022-10-27T11:19:26.105" v="7669" actId="22"/>
          <ac:spMkLst>
            <pc:docMk/>
            <pc:sldMk cId="1017165460" sldId="297"/>
            <ac:spMk id="6" creationId="{5CA2A285-8858-B868-8559-DD44E3790C42}"/>
          </ac:spMkLst>
        </pc:spChg>
        <pc:picChg chg="add mod ord">
          <ac:chgData name="Marine Gonçalves" userId="dfdcef623224dda8" providerId="LiveId" clId="{DF3A463B-BEE8-4601-B874-373E23DA9C80}" dt="2022-10-27T11:17:28.822" v="7647" actId="14100"/>
          <ac:picMkLst>
            <pc:docMk/>
            <pc:sldMk cId="1017165460" sldId="297"/>
            <ac:picMk id="8" creationId="{953D0ABD-ECB9-E324-B6C5-F690EFD7CF3E}"/>
          </ac:picMkLst>
        </pc:picChg>
        <pc:picChg chg="add mod ord">
          <ac:chgData name="Marine Gonçalves" userId="dfdcef623224dda8" providerId="LiveId" clId="{DF3A463B-BEE8-4601-B874-373E23DA9C80}" dt="2022-10-27T11:19:26.105" v="7669" actId="22"/>
          <ac:picMkLst>
            <pc:docMk/>
            <pc:sldMk cId="1017165460" sldId="297"/>
            <ac:picMk id="10" creationId="{AEFA10F3-2FA8-9E5A-A690-A27E7803EC12}"/>
          </ac:picMkLst>
        </pc:picChg>
      </pc:sldChg>
      <pc:sldChg chg="modSp new mod">
        <pc:chgData name="Marine Gonçalves" userId="dfdcef623224dda8" providerId="LiveId" clId="{DF3A463B-BEE8-4601-B874-373E23DA9C80}" dt="2022-10-27T11:36:22.134" v="8671" actId="313"/>
        <pc:sldMkLst>
          <pc:docMk/>
          <pc:sldMk cId="1037135756" sldId="298"/>
        </pc:sldMkLst>
        <pc:spChg chg="mod">
          <ac:chgData name="Marine Gonçalves" userId="dfdcef623224dda8" providerId="LiveId" clId="{DF3A463B-BEE8-4601-B874-373E23DA9C80}" dt="2022-10-27T11:36:22.134" v="8671" actId="313"/>
          <ac:spMkLst>
            <pc:docMk/>
            <pc:sldMk cId="1037135756" sldId="298"/>
            <ac:spMk id="2" creationId="{808F783F-AF6A-D0CD-0B6B-09AC5A5E6D79}"/>
          </ac:spMkLst>
        </pc:spChg>
        <pc:spChg chg="mod">
          <ac:chgData name="Marine Gonçalves" userId="dfdcef623224dda8" providerId="LiveId" clId="{DF3A463B-BEE8-4601-B874-373E23DA9C80}" dt="2022-10-27T11:36:02.791" v="8670" actId="20577"/>
          <ac:spMkLst>
            <pc:docMk/>
            <pc:sldMk cId="1037135756" sldId="298"/>
            <ac:spMk id="3" creationId="{8DCD30BA-065D-2F94-250F-E6561F032420}"/>
          </ac:spMkLst>
        </pc:spChg>
      </pc:sldChg>
      <pc:sldChg chg="addSp delSp modSp new mod">
        <pc:chgData name="Marine Gonçalves" userId="dfdcef623224dda8" providerId="LiveId" clId="{DF3A463B-BEE8-4601-B874-373E23DA9C80}" dt="2022-10-29T11:54:48.604" v="9709" actId="20577"/>
        <pc:sldMkLst>
          <pc:docMk/>
          <pc:sldMk cId="3040464386" sldId="299"/>
        </pc:sldMkLst>
        <pc:spChg chg="mod">
          <ac:chgData name="Marine Gonçalves" userId="dfdcef623224dda8" providerId="LiveId" clId="{DF3A463B-BEE8-4601-B874-373E23DA9C80}" dt="2022-10-29T11:54:48.604" v="9709" actId="20577"/>
          <ac:spMkLst>
            <pc:docMk/>
            <pc:sldMk cId="3040464386" sldId="299"/>
            <ac:spMk id="2" creationId="{B9908C6C-45A7-1925-4BF6-58E9F38E0B6A}"/>
          </ac:spMkLst>
        </pc:spChg>
        <pc:spChg chg="mod">
          <ac:chgData name="Marine Gonçalves" userId="dfdcef623224dda8" providerId="LiveId" clId="{DF3A463B-BEE8-4601-B874-373E23DA9C80}" dt="2022-10-29T11:54:42.990" v="9683" actId="20577"/>
          <ac:spMkLst>
            <pc:docMk/>
            <pc:sldMk cId="3040464386" sldId="299"/>
            <ac:spMk id="3" creationId="{543D6AFD-9872-E8B9-DB88-7481EE69599E}"/>
          </ac:spMkLst>
        </pc:spChg>
        <pc:spChg chg="del mod">
          <ac:chgData name="Marine Gonçalves" userId="dfdcef623224dda8" providerId="LiveId" clId="{DF3A463B-BEE8-4601-B874-373E23DA9C80}" dt="2022-10-27T11:39:09.414" v="8675" actId="22"/>
          <ac:spMkLst>
            <pc:docMk/>
            <pc:sldMk cId="3040464386" sldId="299"/>
            <ac:spMk id="4" creationId="{14A2CB49-DD41-A23E-CFFA-D56B7C20E2FA}"/>
          </ac:spMkLst>
        </pc:spChg>
        <pc:picChg chg="add mod ord">
          <ac:chgData name="Marine Gonçalves" userId="dfdcef623224dda8" providerId="LiveId" clId="{DF3A463B-BEE8-4601-B874-373E23DA9C80}" dt="2022-10-27T11:39:09.414" v="8675" actId="22"/>
          <ac:picMkLst>
            <pc:docMk/>
            <pc:sldMk cId="3040464386" sldId="299"/>
            <ac:picMk id="6" creationId="{1CDA8110-E32B-2AFA-C304-6AA6BC2EB983}"/>
          </ac:picMkLst>
        </pc:picChg>
      </pc:sldChg>
      <pc:sldChg chg="addSp delSp modSp new mod modClrScheme chgLayout">
        <pc:chgData name="Marine Gonçalves" userId="dfdcef623224dda8" providerId="LiveId" clId="{DF3A463B-BEE8-4601-B874-373E23DA9C80}" dt="2022-10-29T12:03:48.416" v="9802" actId="313"/>
        <pc:sldMkLst>
          <pc:docMk/>
          <pc:sldMk cId="1142990783" sldId="300"/>
        </pc:sldMkLst>
        <pc:spChg chg="mod ord">
          <ac:chgData name="Marine Gonçalves" userId="dfdcef623224dda8" providerId="LiveId" clId="{DF3A463B-BEE8-4601-B874-373E23DA9C80}" dt="2022-10-29T12:03:48.416" v="9802" actId="313"/>
          <ac:spMkLst>
            <pc:docMk/>
            <pc:sldMk cId="1142990783" sldId="300"/>
            <ac:spMk id="2" creationId="{E991BE33-8D56-58B9-F8DC-DC9C1496D24C}"/>
          </ac:spMkLst>
        </pc:spChg>
        <pc:spChg chg="del">
          <ac:chgData name="Marine Gonçalves" userId="dfdcef623224dda8" providerId="LiveId" clId="{DF3A463B-BEE8-4601-B874-373E23DA9C80}" dt="2022-10-27T11:46:01.939" v="9004"/>
          <ac:spMkLst>
            <pc:docMk/>
            <pc:sldMk cId="1142990783" sldId="300"/>
            <ac:spMk id="3" creationId="{9AEB53F6-971C-BCD3-3B91-F476FD752537}"/>
          </ac:spMkLst>
        </pc:spChg>
        <pc:spChg chg="add mod ord">
          <ac:chgData name="Marine Gonçalves" userId="dfdcef623224dda8" providerId="LiveId" clId="{DF3A463B-BEE8-4601-B874-373E23DA9C80}" dt="2022-10-27T11:48:26.777" v="9340" actId="20577"/>
          <ac:spMkLst>
            <pc:docMk/>
            <pc:sldMk cId="1142990783" sldId="300"/>
            <ac:spMk id="4" creationId="{51959C6D-8D1F-61BE-1FF3-F0FEE1E4B390}"/>
          </ac:spMkLst>
        </pc:spChg>
        <pc:picChg chg="add mod ord">
          <ac:chgData name="Marine Gonçalves" userId="dfdcef623224dda8" providerId="LiveId" clId="{DF3A463B-BEE8-4601-B874-373E23DA9C80}" dt="2022-10-27T11:46:40.887" v="9011" actId="1076"/>
          <ac:picMkLst>
            <pc:docMk/>
            <pc:sldMk cId="1142990783" sldId="300"/>
            <ac:picMk id="1026" creationId="{E54CB757-7AA2-5FD9-50FA-C1201322E830}"/>
          </ac:picMkLst>
        </pc:picChg>
      </pc:sldChg>
      <pc:sldChg chg="addSp delSp modSp new mod">
        <pc:chgData name="Marine Gonçalves" userId="dfdcef623224dda8" providerId="LiveId" clId="{DF3A463B-BEE8-4601-B874-373E23DA9C80}" dt="2022-10-27T11:53:15.015" v="9546" actId="20577"/>
        <pc:sldMkLst>
          <pc:docMk/>
          <pc:sldMk cId="2044595098" sldId="301"/>
        </pc:sldMkLst>
        <pc:spChg chg="mod">
          <ac:chgData name="Marine Gonçalves" userId="dfdcef623224dda8" providerId="LiveId" clId="{DF3A463B-BEE8-4601-B874-373E23DA9C80}" dt="2022-10-27T11:53:15.015" v="9546" actId="20577"/>
          <ac:spMkLst>
            <pc:docMk/>
            <pc:sldMk cId="2044595098" sldId="301"/>
            <ac:spMk id="2" creationId="{8735349D-3FA3-FF39-2D7C-9C8D4A2D9DE3}"/>
          </ac:spMkLst>
        </pc:spChg>
        <pc:spChg chg="del">
          <ac:chgData name="Marine Gonçalves" userId="dfdcef623224dda8" providerId="LiveId" clId="{DF3A463B-BEE8-4601-B874-373E23DA9C80}" dt="2022-10-27T11:50:20.041" v="9342" actId="22"/>
          <ac:spMkLst>
            <pc:docMk/>
            <pc:sldMk cId="2044595098" sldId="301"/>
            <ac:spMk id="3" creationId="{8E190814-9283-4959-8E7C-7DF8A0580FAB}"/>
          </ac:spMkLst>
        </pc:spChg>
        <pc:spChg chg="mod">
          <ac:chgData name="Marine Gonçalves" userId="dfdcef623224dda8" providerId="LiveId" clId="{DF3A463B-BEE8-4601-B874-373E23DA9C80}" dt="2022-10-27T11:52:55.589" v="9517" actId="20577"/>
          <ac:spMkLst>
            <pc:docMk/>
            <pc:sldMk cId="2044595098" sldId="301"/>
            <ac:spMk id="4" creationId="{91747B9E-421C-1E72-8DE7-3335C3F955F6}"/>
          </ac:spMkLst>
        </pc:spChg>
        <pc:spChg chg="add del mod">
          <ac:chgData name="Marine Gonçalves" userId="dfdcef623224dda8" providerId="LiveId" clId="{DF3A463B-BEE8-4601-B874-373E23DA9C80}" dt="2022-10-27T11:51:45.797" v="9351" actId="478"/>
          <ac:spMkLst>
            <pc:docMk/>
            <pc:sldMk cId="2044595098" sldId="301"/>
            <ac:spMk id="10" creationId="{97D2CFCB-DE5B-1762-464E-BE6846ABF0FF}"/>
          </ac:spMkLst>
        </pc:spChg>
        <pc:picChg chg="add del mod ord">
          <ac:chgData name="Marine Gonçalves" userId="dfdcef623224dda8" providerId="LiveId" clId="{DF3A463B-BEE8-4601-B874-373E23DA9C80}" dt="2022-10-27T11:51:29.890" v="9347" actId="478"/>
          <ac:picMkLst>
            <pc:docMk/>
            <pc:sldMk cId="2044595098" sldId="301"/>
            <ac:picMk id="6" creationId="{6BD8B271-2BF3-63BD-4306-F73275496B0D}"/>
          </ac:picMkLst>
        </pc:picChg>
        <pc:picChg chg="add mod">
          <ac:chgData name="Marine Gonçalves" userId="dfdcef623224dda8" providerId="LiveId" clId="{DF3A463B-BEE8-4601-B874-373E23DA9C80}" dt="2022-10-27T11:51:41.321" v="9350" actId="1076"/>
          <ac:picMkLst>
            <pc:docMk/>
            <pc:sldMk cId="2044595098" sldId="301"/>
            <ac:picMk id="8" creationId="{F433C0D7-4A4C-732D-68C8-41453B7B28AB}"/>
          </ac:picMkLst>
        </pc:picChg>
      </pc:sldChg>
      <pc:sldChg chg="addSp delSp modSp add del mod setBg delDesignElem">
        <pc:chgData name="Marine Gonçalves" userId="dfdcef623224dda8" providerId="LiveId" clId="{DF3A463B-BEE8-4601-B874-373E23DA9C80}" dt="2022-10-28T01:13:08.051" v="9609" actId="47"/>
        <pc:sldMkLst>
          <pc:docMk/>
          <pc:sldMk cId="942799214" sldId="302"/>
        </pc:sldMkLst>
        <pc:spChg chg="mod">
          <ac:chgData name="Marine Gonçalves" userId="dfdcef623224dda8" providerId="LiveId" clId="{DF3A463B-BEE8-4601-B874-373E23DA9C80}" dt="2022-10-28T01:13:02.934" v="9608" actId="14100"/>
          <ac:spMkLst>
            <pc:docMk/>
            <pc:sldMk cId="942799214" sldId="302"/>
            <ac:spMk id="2" creationId="{6144B553-4F6B-33AD-F2E1-055875653C79}"/>
          </ac:spMkLst>
        </pc:spChg>
        <pc:spChg chg="add">
          <ac:chgData name="Marine Gonçalves" userId="dfdcef623224dda8" providerId="LiveId" clId="{DF3A463B-BEE8-4601-B874-373E23DA9C80}" dt="2022-10-28T01:12:43.133" v="9588" actId="26606"/>
          <ac:spMkLst>
            <pc:docMk/>
            <pc:sldMk cId="942799214" sldId="302"/>
            <ac:spMk id="6" creationId="{50496C6C-A85F-426B-9ED1-3444166CE4E1}"/>
          </ac:spMkLst>
        </pc:spChg>
        <pc:spChg chg="del">
          <ac:chgData name="Marine Gonçalves" userId="dfdcef623224dda8" providerId="LiveId" clId="{DF3A463B-BEE8-4601-B874-373E23DA9C80}" dt="2022-10-28T01:12:38.416" v="9587"/>
          <ac:spMkLst>
            <pc:docMk/>
            <pc:sldMk cId="942799214" sldId="302"/>
            <ac:spMk id="11" creationId="{E770CA6A-B3B0-4826-A91F-B2B1F8922026}"/>
          </ac:spMkLst>
        </pc:spChg>
        <pc:picChg chg="add">
          <ac:chgData name="Marine Gonçalves" userId="dfdcef623224dda8" providerId="LiveId" clId="{DF3A463B-BEE8-4601-B874-373E23DA9C80}" dt="2022-10-28T01:12:43.133" v="9588" actId="26606"/>
          <ac:picMkLst>
            <pc:docMk/>
            <pc:sldMk cId="942799214" sldId="302"/>
            <ac:picMk id="4" creationId="{6ECDD1C7-3E51-40DC-8B85-24AA12A39173}"/>
          </ac:picMkLst>
        </pc:picChg>
        <pc:picChg chg="add">
          <ac:chgData name="Marine Gonçalves" userId="dfdcef623224dda8" providerId="LiveId" clId="{DF3A463B-BEE8-4601-B874-373E23DA9C80}" dt="2022-10-28T01:12:43.133" v="9588" actId="26606"/>
          <ac:picMkLst>
            <pc:docMk/>
            <pc:sldMk cId="942799214" sldId="302"/>
            <ac:picMk id="5" creationId="{926BC0C6-2E6A-4FE0-8465-4642D24063F2}"/>
          </ac:picMkLst>
        </pc:picChg>
        <pc:picChg chg="del">
          <ac:chgData name="Marine Gonçalves" userId="dfdcef623224dda8" providerId="LiveId" clId="{DF3A463B-BEE8-4601-B874-373E23DA9C80}" dt="2022-10-28T01:12:38.416" v="9587"/>
          <ac:picMkLst>
            <pc:docMk/>
            <pc:sldMk cId="942799214" sldId="302"/>
            <ac:picMk id="7" creationId="{6ECDD1C7-3E51-40DC-8B85-24AA12A39173}"/>
          </ac:picMkLst>
        </pc:picChg>
        <pc:picChg chg="del">
          <ac:chgData name="Marine Gonçalves" userId="dfdcef623224dda8" providerId="LiveId" clId="{DF3A463B-BEE8-4601-B874-373E23DA9C80}" dt="2022-10-28T01:12:38.416" v="9587"/>
          <ac:picMkLst>
            <pc:docMk/>
            <pc:sldMk cId="942799214" sldId="302"/>
            <ac:picMk id="9" creationId="{926BC0C6-2E6A-4FE0-8465-4642D24063F2}"/>
          </ac:picMkLst>
        </pc:picChg>
        <pc:picChg chg="add">
          <ac:chgData name="Marine Gonçalves" userId="dfdcef623224dda8" providerId="LiveId" clId="{DF3A463B-BEE8-4601-B874-373E23DA9C80}" dt="2022-10-28T01:12:43.133" v="9588" actId="26606"/>
          <ac:picMkLst>
            <pc:docMk/>
            <pc:sldMk cId="942799214" sldId="302"/>
            <ac:picMk id="10" creationId="{3C686525-A4A6-4614-8AEE-CF21B8F2AAF4}"/>
          </ac:picMkLst>
        </pc:picChg>
        <pc:picChg chg="del">
          <ac:chgData name="Marine Gonçalves" userId="dfdcef623224dda8" providerId="LiveId" clId="{DF3A463B-BEE8-4601-B874-373E23DA9C80}" dt="2022-10-28T01:12:38.416" v="9587"/>
          <ac:picMkLst>
            <pc:docMk/>
            <pc:sldMk cId="942799214" sldId="302"/>
            <ac:picMk id="15" creationId="{0CE42A09-4F29-4DF7-BE2A-F91C882A27AD}"/>
          </ac:picMkLst>
        </pc:picChg>
        <pc:cxnChg chg="add">
          <ac:chgData name="Marine Gonçalves" userId="dfdcef623224dda8" providerId="LiveId" clId="{DF3A463B-BEE8-4601-B874-373E23DA9C80}" dt="2022-10-28T01:12:43.133" v="9588" actId="26606"/>
          <ac:cxnSpMkLst>
            <pc:docMk/>
            <pc:sldMk cId="942799214" sldId="302"/>
            <ac:cxnSpMk id="8" creationId="{AD0EF22F-5D3C-4240-8C32-1B20803E5A89}"/>
          </ac:cxnSpMkLst>
        </pc:cxnChg>
        <pc:cxnChg chg="del">
          <ac:chgData name="Marine Gonçalves" userId="dfdcef623224dda8" providerId="LiveId" clId="{DF3A463B-BEE8-4601-B874-373E23DA9C80}" dt="2022-10-28T01:12:38.416" v="9587"/>
          <ac:cxnSpMkLst>
            <pc:docMk/>
            <pc:sldMk cId="942799214" sldId="302"/>
            <ac:cxnSpMk id="13" creationId="{6FE641DB-A503-41DE-ACA6-36B41C6C2B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83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4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51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7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51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62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8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544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87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91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9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157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096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2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6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77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1284-C3E9-4D29-B905-B9953FA9D989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041E-F3A7-42AA-B5B3-1D3ACC9B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44BBE6-D3F3-9FEF-0DB5-B0778E4E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65" y="1769762"/>
            <a:ext cx="12063835" cy="18711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400" b="1" i="0" dirty="0" err="1">
                <a:effectLst/>
                <a:latin typeface="Copperplate Gothic Light" panose="020E0507020206020404" pitchFamily="34" charset="0"/>
              </a:rPr>
              <a:t>Projet</a:t>
            </a:r>
            <a:r>
              <a:rPr lang="en-US" sz="3400" b="1" i="0" dirty="0">
                <a:effectLst/>
                <a:latin typeface="Copperplate Gothic Light" panose="020E0507020206020404" pitchFamily="34" charset="0"/>
              </a:rPr>
              <a:t> 2 :</a:t>
            </a:r>
            <a:br>
              <a:rPr lang="en-US" sz="3400" b="1" i="0" dirty="0">
                <a:effectLst/>
                <a:latin typeface="Copperplate Gothic Light" panose="020E0507020206020404" pitchFamily="34" charset="0"/>
              </a:rPr>
            </a:br>
            <a:r>
              <a:rPr lang="en-US" sz="3400" b="1" i="0" dirty="0" err="1">
                <a:effectLst/>
                <a:latin typeface="Copperplate Gothic Light" panose="020E0507020206020404" pitchFamily="34" charset="0"/>
              </a:rPr>
              <a:t>Analysez</a:t>
            </a:r>
            <a:r>
              <a:rPr lang="en-US" sz="3400" b="1" i="0" dirty="0">
                <a:effectLst/>
                <a:latin typeface="Copperplate Gothic Light" panose="020E0507020206020404" pitchFamily="34" charset="0"/>
              </a:rPr>
              <a:t> des </a:t>
            </a:r>
            <a:r>
              <a:rPr lang="en-US" sz="3400" b="1" i="0" dirty="0" err="1">
                <a:effectLst/>
                <a:latin typeface="Copperplate Gothic Light" panose="020E0507020206020404" pitchFamily="34" charset="0"/>
              </a:rPr>
              <a:t>données</a:t>
            </a:r>
            <a:r>
              <a:rPr lang="en-US" sz="3400" b="1" i="0" dirty="0">
                <a:effectLst/>
                <a:latin typeface="Copperplate Gothic Light" panose="020E0507020206020404" pitchFamily="34" charset="0"/>
              </a:rPr>
              <a:t> de </a:t>
            </a:r>
            <a:r>
              <a:rPr lang="en-US" sz="3400" b="1" i="0" dirty="0" err="1">
                <a:effectLst/>
                <a:latin typeface="Copperplate Gothic Light" panose="020E0507020206020404" pitchFamily="34" charset="0"/>
              </a:rPr>
              <a:t>systèmes</a:t>
            </a:r>
            <a:r>
              <a:rPr lang="en-US" sz="3400" b="1" i="0" dirty="0">
                <a:effectLst/>
                <a:latin typeface="Copperplate Gothic Light" panose="020E0507020206020404" pitchFamily="34" charset="0"/>
              </a:rPr>
              <a:t> </a:t>
            </a:r>
            <a:r>
              <a:rPr lang="en-US" sz="3400" b="1" i="0" dirty="0" err="1">
                <a:effectLst/>
                <a:latin typeface="Copperplate Gothic Light" panose="020E0507020206020404" pitchFamily="34" charset="0"/>
              </a:rPr>
              <a:t>éducatifs</a:t>
            </a:r>
            <a:br>
              <a:rPr lang="en-US" sz="3400" b="1" i="0" dirty="0">
                <a:effectLst/>
              </a:rPr>
            </a:br>
            <a:endParaRPr lang="en-US" sz="3400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9529CF7-C926-736A-DB19-94BE85E638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922239" y="345831"/>
            <a:ext cx="1871176" cy="1871176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E968FE2-1DEA-A5F1-9417-1FB6B736E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662" y="3886200"/>
            <a:ext cx="10817585" cy="2285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Date de </a:t>
            </a:r>
            <a:r>
              <a:rPr lang="en-US" dirty="0" err="1"/>
              <a:t>soutenance</a:t>
            </a:r>
            <a:r>
              <a:rPr lang="en-US" dirty="0"/>
              <a:t> : </a:t>
            </a:r>
            <a:r>
              <a:rPr lang="en-US" dirty="0" err="1"/>
              <a:t>Jeudi</a:t>
            </a:r>
            <a:r>
              <a:rPr lang="en-US" dirty="0"/>
              <a:t> 3 </a:t>
            </a:r>
            <a:r>
              <a:rPr lang="en-US" dirty="0" err="1"/>
              <a:t>Novembre</a:t>
            </a:r>
            <a:r>
              <a:rPr lang="en-US" dirty="0"/>
              <a:t> 2022</a:t>
            </a:r>
          </a:p>
          <a:p>
            <a:endParaRPr lang="en-US" dirty="0"/>
          </a:p>
          <a:p>
            <a:r>
              <a:rPr lang="en-US" dirty="0"/>
              <a:t>Mentor </a:t>
            </a:r>
            <a:r>
              <a:rPr lang="en-US" dirty="0" err="1"/>
              <a:t>examinateur</a:t>
            </a:r>
            <a:r>
              <a:rPr lang="en-US" dirty="0"/>
              <a:t> : M. </a:t>
            </a:r>
            <a:r>
              <a:rPr lang="en-US" dirty="0" err="1"/>
              <a:t>Ababacar</a:t>
            </a:r>
            <a:r>
              <a:rPr lang="en-US"/>
              <a:t> B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7900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FDF52-C1A8-9C40-172C-1935CBD6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8F1F3D3-F8F5-4AB2-0A6C-04C0378C7F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2723" y="2543908"/>
            <a:ext cx="5627077" cy="3294183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B5C9E-F5A1-C7BC-9D6D-D1C22E2207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Nouvelle analyse effectuée sur les différentes décennies.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années 2010 se distinguent très nettement des autres groupes.</a:t>
            </a:r>
          </a:p>
        </p:txBody>
      </p:sp>
    </p:spTree>
    <p:extLst>
      <p:ext uri="{BB962C8B-B14F-4D97-AF65-F5344CB8AC3E}">
        <p14:creationId xmlns:p14="http://schemas.microsoft.com/office/powerpoint/2010/main" val="7276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B60FC-599A-B3E0-415C-15CEE43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1E502-86C6-C8CF-5B60-A0B2AAD5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Notre analyse tend à obtenir une première hypothèse :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Tx/>
              <a:buChar char="-"/>
            </a:pPr>
            <a:r>
              <a:rPr lang="fr-FR" sz="1800" dirty="0"/>
              <a:t>Conservation des années entre 2010 et 2015, non conservation des années 2016 et 2017 (trop de valeurs manquantes),</a:t>
            </a:r>
          </a:p>
          <a:p>
            <a:pPr>
              <a:buFontTx/>
              <a:buChar char="-"/>
            </a:pPr>
            <a:r>
              <a:rPr lang="fr-FR" sz="1800" dirty="0"/>
              <a:t>Les années à partir de 2020 semblent indiquer une prédiction des données (fichiers de 2018).</a:t>
            </a:r>
          </a:p>
          <a:p>
            <a:pPr>
              <a:buFontTx/>
              <a:buChar char="-"/>
            </a:pPr>
            <a:r>
              <a:rPr lang="fr-FR" sz="1800" dirty="0"/>
              <a:t>Les fichiers </a:t>
            </a:r>
            <a:r>
              <a:rPr lang="fr-FR" sz="1800" dirty="0" err="1"/>
              <a:t>StatsCountry</a:t>
            </a:r>
            <a:r>
              <a:rPr lang="fr-FR" sz="1800" dirty="0"/>
              <a:t> et </a:t>
            </a:r>
            <a:r>
              <a:rPr lang="fr-FR" sz="1800" dirty="0" err="1"/>
              <a:t>StatsData</a:t>
            </a:r>
            <a:r>
              <a:rPr lang="fr-FR" sz="1800" dirty="0"/>
              <a:t> sont les plus pertinents pour continuer notre analyse</a:t>
            </a:r>
          </a:p>
          <a:p>
            <a:pPr>
              <a:buFontTx/>
              <a:buChar char="-"/>
            </a:pPr>
            <a:r>
              <a:rPr lang="fr-FR" sz="1800" dirty="0"/>
              <a:t>A ce stade, difficile de distinguer les indicateurs.</a:t>
            </a:r>
          </a:p>
          <a:p>
            <a:pPr>
              <a:buFontTx/>
              <a:buChar char="-"/>
            </a:pPr>
            <a:endParaRPr lang="fr-FR" sz="1800" dirty="0"/>
          </a:p>
          <a:p>
            <a:pPr>
              <a:buFontTx/>
              <a:buChar char="-"/>
            </a:pPr>
            <a:r>
              <a:rPr lang="fr-FR" sz="1800" dirty="0"/>
              <a:t>Il est nécessaire de procéder au nettoyage des fichiers pour effectuer une première hypothèse cohérente.</a:t>
            </a:r>
          </a:p>
        </p:txBody>
      </p:sp>
    </p:spTree>
    <p:extLst>
      <p:ext uri="{BB962C8B-B14F-4D97-AF65-F5344CB8AC3E}">
        <p14:creationId xmlns:p14="http://schemas.microsoft.com/office/powerpoint/2010/main" val="286125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B97DE-47C4-C796-861E-7EABFE9F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77" y="1195754"/>
            <a:ext cx="9542585" cy="93261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854F9-5E4C-886E-EB6A-565D019F32F8}"/>
              </a:ext>
            </a:extLst>
          </p:cNvPr>
          <p:cNvSpPr/>
          <p:nvPr/>
        </p:nvSpPr>
        <p:spPr>
          <a:xfrm>
            <a:off x="1008185" y="2221522"/>
            <a:ext cx="4038600" cy="7688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Nettoyage par colonnes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1D259B90-00F6-7F89-EDA6-56E9C20448FE}"/>
              </a:ext>
            </a:extLst>
          </p:cNvPr>
          <p:cNvSpPr/>
          <p:nvPr/>
        </p:nvSpPr>
        <p:spPr>
          <a:xfrm>
            <a:off x="2637692" y="3028157"/>
            <a:ext cx="580292" cy="84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A502F-4B64-A026-D458-2D805339D103}"/>
              </a:ext>
            </a:extLst>
          </p:cNvPr>
          <p:cNvSpPr/>
          <p:nvPr/>
        </p:nvSpPr>
        <p:spPr>
          <a:xfrm>
            <a:off x="1008185" y="3915507"/>
            <a:ext cx="4038600" cy="770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Nettoyage par lignes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3C0B3FF-79DF-88BE-C839-4578BE385723}"/>
              </a:ext>
            </a:extLst>
          </p:cNvPr>
          <p:cNvSpPr/>
          <p:nvPr/>
        </p:nvSpPr>
        <p:spPr>
          <a:xfrm>
            <a:off x="2655277" y="4723658"/>
            <a:ext cx="580292" cy="834001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88680-8115-8D7B-030F-1FDC154EAA3D}"/>
              </a:ext>
            </a:extLst>
          </p:cNvPr>
          <p:cNvSpPr/>
          <p:nvPr/>
        </p:nvSpPr>
        <p:spPr>
          <a:xfrm>
            <a:off x="926123" y="5579488"/>
            <a:ext cx="4038600" cy="7688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Regroupement des fichiers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518609-1E7F-25F4-8B1E-BBBCF2247CF5}"/>
              </a:ext>
            </a:extLst>
          </p:cNvPr>
          <p:cNvSpPr/>
          <p:nvPr/>
        </p:nvSpPr>
        <p:spPr>
          <a:xfrm>
            <a:off x="6699738" y="2217571"/>
            <a:ext cx="4038600" cy="7688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Objectif : </a:t>
            </a:r>
            <a:r>
              <a:rPr lang="fr-FR" sz="1600" dirty="0"/>
              <a:t>conservation des colonnes pour notre analyse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C0713-34FE-6617-CB8F-E9E1234ABCA1}"/>
              </a:ext>
            </a:extLst>
          </p:cNvPr>
          <p:cNvSpPr/>
          <p:nvPr/>
        </p:nvSpPr>
        <p:spPr>
          <a:xfrm>
            <a:off x="6699738" y="3884091"/>
            <a:ext cx="4038600" cy="7688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Objectif : </a:t>
            </a:r>
            <a:r>
              <a:rPr lang="fr-FR" sz="1600" dirty="0"/>
              <a:t>conservation des lignes avec peu ou pas de valeurs manquantes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F814E-80A1-DC77-6904-E1FF9CF5658C}"/>
              </a:ext>
            </a:extLst>
          </p:cNvPr>
          <p:cNvSpPr/>
          <p:nvPr/>
        </p:nvSpPr>
        <p:spPr>
          <a:xfrm>
            <a:off x="6770077" y="5490030"/>
            <a:ext cx="4038600" cy="7688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Objectif : Ne travailler qu’avec un seul fichier exploitable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40031F0B-8005-5595-BF5B-88BFB2538899}"/>
              </a:ext>
            </a:extLst>
          </p:cNvPr>
          <p:cNvSpPr/>
          <p:nvPr/>
        </p:nvSpPr>
        <p:spPr>
          <a:xfrm>
            <a:off x="8428892" y="3021947"/>
            <a:ext cx="580292" cy="84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ED7A3A88-ECD1-1157-DE4D-2AF4E219FF55}"/>
              </a:ext>
            </a:extLst>
          </p:cNvPr>
          <p:cNvSpPr/>
          <p:nvPr/>
        </p:nvSpPr>
        <p:spPr>
          <a:xfrm>
            <a:off x="8428892" y="4708059"/>
            <a:ext cx="580292" cy="84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F67471C-539C-0FEE-3043-0C05882E7179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5046785" y="2602013"/>
            <a:ext cx="1652953" cy="3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BF8161E-399F-C978-3E66-7C653153F752}"/>
              </a:ext>
            </a:extLst>
          </p:cNvPr>
          <p:cNvCxnSpPr/>
          <p:nvPr/>
        </p:nvCxnSpPr>
        <p:spPr>
          <a:xfrm flipV="1">
            <a:off x="5011616" y="4311238"/>
            <a:ext cx="1652953" cy="3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8C5536-4785-4CF9-DDB5-ACA65F91FBAA}"/>
              </a:ext>
            </a:extLst>
          </p:cNvPr>
          <p:cNvCxnSpPr>
            <a:cxnSpLocks/>
          </p:cNvCxnSpPr>
          <p:nvPr/>
        </p:nvCxnSpPr>
        <p:spPr>
          <a:xfrm>
            <a:off x="4964723" y="5963929"/>
            <a:ext cx="1858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4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421EE-183F-8748-2D58-145DFD1F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169" y="762000"/>
            <a:ext cx="9566031" cy="1295400"/>
          </a:xfrm>
        </p:spPr>
        <p:txBody>
          <a:bodyPr>
            <a:normAutofit/>
          </a:bodyPr>
          <a:lstStyle/>
          <a:p>
            <a:r>
              <a:rPr lang="fr-FR" sz="3200" dirty="0"/>
              <a:t>Valeurs manquantes avant nettoyage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BCCED3-9511-2AC4-9E7E-794E7A343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Fichier </a:t>
            </a:r>
            <a:r>
              <a:rPr lang="fr-FR" dirty="0" err="1"/>
              <a:t>StatsCountry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53D0ABD-ECB9-E324-B6C5-F690EFD7CF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9" y="3132138"/>
            <a:ext cx="5105392" cy="3086100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C1CD29-FA65-6B75-20EE-34A9E8546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Fichier Stats Data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EFA10F3-2FA8-9E5A-A690-A27E7803EC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778" y="3132138"/>
            <a:ext cx="4520843" cy="3086100"/>
          </a:xfrm>
        </p:spPr>
      </p:pic>
    </p:spTree>
    <p:extLst>
      <p:ext uri="{BB962C8B-B14F-4D97-AF65-F5344CB8AC3E}">
        <p14:creationId xmlns:p14="http://schemas.microsoft.com/office/powerpoint/2010/main" val="101716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087DD-019A-E3C1-E920-DD6C4A57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par colonnes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0A41E-EADE-6F67-1B1C-86EF94425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la méthode drop(</a:t>
            </a:r>
            <a:r>
              <a:rPr lang="fr-FR" dirty="0" err="1"/>
              <a:t>columns</a:t>
            </a:r>
            <a:r>
              <a:rPr lang="fr-FR" dirty="0"/>
              <a:t> =)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Va permettre de supprimer les colonnes non souhaitées.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6691D1-482F-BB2C-F51E-86A24BFA65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Stats Country : conservation </a:t>
            </a:r>
            <a:r>
              <a:rPr lang="fr-FR"/>
              <a:t>de 4 </a:t>
            </a:r>
            <a:r>
              <a:rPr lang="fr-FR" dirty="0"/>
              <a:t>colonnes (‘Région’, ‘Country Name’, ‘Indicator Code’)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Stats Data : conservation des années 2010 à 2015 mais aussi les colonnes indicatives</a:t>
            </a:r>
          </a:p>
        </p:txBody>
      </p:sp>
    </p:spTree>
    <p:extLst>
      <p:ext uri="{BB962C8B-B14F-4D97-AF65-F5344CB8AC3E}">
        <p14:creationId xmlns:p14="http://schemas.microsoft.com/office/powerpoint/2010/main" val="264151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62CFB-1C46-448A-330B-D3B03AF5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par lignes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56E63-9577-63B7-8D66-D71EF01BFA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Suppression des lignes qui ne contiennent aucune valeur pour les années.</a:t>
            </a:r>
          </a:p>
          <a:p>
            <a:endParaRPr lang="fr-FR" dirty="0"/>
          </a:p>
          <a:p>
            <a:r>
              <a:rPr lang="fr-FR" dirty="0"/>
              <a:t>Utilisation de la méthode </a:t>
            </a:r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Va nous permettre de travailler avec un fichier ayant moins de valeurs nulles.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8E7E8C-9C8B-FA53-A7E0-FD34A643D2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StatsData</a:t>
            </a:r>
            <a:r>
              <a:rPr lang="fr-FR" dirty="0"/>
              <a:t> : suppression des lignes sans données pour les années.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5DB743-71CF-9365-C21E-2703262C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3466270"/>
            <a:ext cx="5042941" cy="24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4C2DF4A-1FE3-863F-3430-8614D282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Regroupement des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7473A35-629D-2D2A-EC87-6903355F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Regroupement des fichiers nettoyés pour travailler uniquement sur ce dernier.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504CA6-B57A-697E-83AB-5D1A1021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87097"/>
            <a:ext cx="10189295" cy="2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F783F-AF6A-D0CD-0B6B-09AC5A5E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 des régions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D30BA-065D-2F94-250F-E6561F0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colonne ‘Country Name’, on a la présence des différentes zones géographiques ou économiques (‘Arab World’, ‘World’, …).</a:t>
            </a:r>
          </a:p>
          <a:p>
            <a:endParaRPr lang="fr-FR" dirty="0"/>
          </a:p>
          <a:p>
            <a:r>
              <a:rPr lang="fr-FR" dirty="0"/>
              <a:t>Nous allons les supprimer de cette colonne pour ne conserver que les pays et certains départements (Saint Martin) ou zones spécifiques (Monaco).</a:t>
            </a:r>
          </a:p>
          <a:p>
            <a:endParaRPr lang="fr-FR" dirty="0"/>
          </a:p>
          <a:p>
            <a:r>
              <a:rPr lang="fr-FR" dirty="0"/>
              <a:t>Résultat : passage de 241 valeurs à 217 valeurs.</a:t>
            </a:r>
          </a:p>
        </p:txBody>
      </p:sp>
    </p:spTree>
    <p:extLst>
      <p:ext uri="{BB962C8B-B14F-4D97-AF65-F5344CB8AC3E}">
        <p14:creationId xmlns:p14="http://schemas.microsoft.com/office/powerpoint/2010/main" val="103713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098A4-8747-DE9C-C1BA-E3306A83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du nettoyage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C2B220-AC29-96D7-3F37-706926FB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Nom du fichier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1243203F-DC72-AD69-0E93-9929ADE2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53461"/>
              </p:ext>
            </p:extLst>
          </p:nvPr>
        </p:nvGraphicFramePr>
        <p:xfrm>
          <a:off x="914400" y="2190550"/>
          <a:ext cx="10363200" cy="1259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409091107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877101688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132710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  <a:r>
                        <a:rPr lang="fr-FR" sz="2800" b="1" kern="1200" dirty="0">
                          <a:solidFill>
                            <a:schemeClr val="lt1"/>
                          </a:solidFill>
                        </a:rPr>
                        <a:t> du fichier</a:t>
                      </a:r>
                      <a:endParaRPr lang="fr-FR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dirty="0">
                          <a:solidFill>
                            <a:schemeClr val="lt1"/>
                          </a:solidFill>
                        </a:rPr>
                        <a:t>Lignes</a:t>
                      </a:r>
                      <a:endParaRPr lang="fr-FR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dirty="0">
                          <a:solidFill>
                            <a:schemeClr val="lt1"/>
                          </a:solidFill>
                        </a:rPr>
                        <a:t>Colonnes</a:t>
                      </a:r>
                      <a:endParaRPr lang="fr-FR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9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StatsCountry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241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32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8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StatsData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886930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30702"/>
                  </a:ext>
                </a:extLst>
              </a:tr>
            </a:tbl>
          </a:graphicData>
        </a:graphic>
      </p:graphicFrame>
      <p:sp>
        <p:nvSpPr>
          <p:cNvPr id="8" name="Flèche : bas 7">
            <a:extLst>
              <a:ext uri="{FF2B5EF4-FFF2-40B4-BE49-F238E27FC236}">
                <a16:creationId xmlns:a16="http://schemas.microsoft.com/office/drawing/2014/main" id="{85DEDC0D-2EB8-A2EB-5185-EA786EF69C0B}"/>
              </a:ext>
            </a:extLst>
          </p:cNvPr>
          <p:cNvSpPr/>
          <p:nvPr/>
        </p:nvSpPr>
        <p:spPr>
          <a:xfrm>
            <a:off x="5366238" y="3563173"/>
            <a:ext cx="861646" cy="132470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7829B148-5004-6B14-6EDA-2928A8467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07592"/>
              </p:ext>
            </p:extLst>
          </p:nvPr>
        </p:nvGraphicFramePr>
        <p:xfrm>
          <a:off x="914400" y="5000665"/>
          <a:ext cx="10363200" cy="889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31346339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377506285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822645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800" b="1" kern="1200" dirty="0">
                          <a:solidFill>
                            <a:schemeClr val="lt1"/>
                          </a:solidFill>
                        </a:rPr>
                        <a:t>Nom du fichier</a:t>
                      </a:r>
                      <a:endParaRPr lang="fr-FR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>
                          <a:solidFill>
                            <a:schemeClr val="lt1"/>
                          </a:solidFill>
                        </a:rPr>
                        <a:t>Colonnes</a:t>
                      </a:r>
                      <a:endParaRPr lang="fr-FR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9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Data_nettoye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304178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6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8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08C6C-45A7-1925-4BF6-58E9F38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après 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D6AFD-9872-E8B9-DB88-7481EE6959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Graphique qui représente le résultat du nettoyage.</a:t>
            </a:r>
          </a:p>
          <a:p>
            <a:endParaRPr lang="fr-FR" dirty="0"/>
          </a:p>
          <a:p>
            <a:r>
              <a:rPr lang="fr-FR" dirty="0"/>
              <a:t>Encore un grand nombre de valeurs nulles pour les années, cela est notamment dû à certains indicateurs avec très peu de données.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CDA8110-E32B-2AFA-C304-6AA6BC2EB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1598"/>
            <a:ext cx="5334000" cy="3948967"/>
          </a:xfrm>
        </p:spPr>
      </p:pic>
    </p:spTree>
    <p:extLst>
      <p:ext uri="{BB962C8B-B14F-4D97-AF65-F5344CB8AC3E}">
        <p14:creationId xmlns:p14="http://schemas.microsoft.com/office/powerpoint/2010/main" val="304046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B67C2-7ECE-DDC5-F5F2-28DF15C7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SOUTENANCE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5587E-556E-7F28-8428-422DEAF9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sz="3200" i="1" dirty="0"/>
              <a:t>I. Présentation du projet et des fichiers</a:t>
            </a:r>
          </a:p>
          <a:p>
            <a:r>
              <a:rPr lang="fr-FR" sz="3200" i="1" dirty="0"/>
              <a:t>II. Analyse et nettoyage des fichiers</a:t>
            </a:r>
          </a:p>
          <a:p>
            <a:r>
              <a:rPr lang="fr-FR" sz="3200" i="1" dirty="0"/>
              <a:t>III. Sélection des indicateurs</a:t>
            </a:r>
          </a:p>
          <a:p>
            <a:r>
              <a:rPr lang="fr-FR" sz="3200" i="1" dirty="0"/>
              <a:t>IV. Sélection des pays</a:t>
            </a:r>
          </a:p>
          <a:p>
            <a:r>
              <a:rPr lang="fr-FR" sz="3200" i="1" dirty="0"/>
              <a:t>V. Conclusion</a:t>
            </a:r>
          </a:p>
        </p:txBody>
      </p:sp>
    </p:spTree>
    <p:extLst>
      <p:ext uri="{BB962C8B-B14F-4D97-AF65-F5344CB8AC3E}">
        <p14:creationId xmlns:p14="http://schemas.microsoft.com/office/powerpoint/2010/main" val="9194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491BE-F335-9CE5-E9EF-4AAA5045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4" y="2135972"/>
            <a:ext cx="10228385" cy="1293028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III. Sélection des indicateurs</a:t>
            </a:r>
          </a:p>
        </p:txBody>
      </p:sp>
    </p:spTree>
    <p:extLst>
      <p:ext uri="{BB962C8B-B14F-4D97-AF65-F5344CB8AC3E}">
        <p14:creationId xmlns:p14="http://schemas.microsoft.com/office/powerpoint/2010/main" val="238319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B30E3-0011-A142-150D-3DFBF83A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Consultation des 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D9F60-8808-297B-700D-73137220F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Présence de 3665 indicateurs, il est impossible de tous les analyser.</a:t>
            </a:r>
          </a:p>
          <a:p>
            <a:endParaRPr lang="fr-FR" dirty="0"/>
          </a:p>
          <a:p>
            <a:r>
              <a:rPr lang="fr-FR" dirty="0"/>
              <a:t>Nous allons procéder à une sélection en fonction du nombre d’indicateurs et de leur pertinence.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26A7FA2-6BEA-53B8-A806-7B2FF34F8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Top 15 des indicateurs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9424D5-9997-EB38-F244-B2E78F94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7445"/>
            <a:ext cx="5390535" cy="32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CF68B-5B52-B7E2-B22C-94A76A69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23684-B4AB-E5B7-923F-A96AFECCF7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Analyse de la répartition des indicateurs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2 groupes présents :</a:t>
            </a:r>
          </a:p>
          <a:p>
            <a:pPr>
              <a:buFontTx/>
              <a:buChar char="-"/>
            </a:pPr>
            <a:r>
              <a:rPr lang="fr-FR" dirty="0"/>
              <a:t>Entre 0 et 50</a:t>
            </a:r>
          </a:p>
          <a:p>
            <a:pPr>
              <a:buFontTx/>
              <a:buChar char="-"/>
            </a:pPr>
            <a:r>
              <a:rPr lang="fr-FR" dirty="0"/>
              <a:t>Entre 150 et 200</a:t>
            </a:r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C7548D3-1909-5682-8C7D-750E71059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887" y="2340864"/>
            <a:ext cx="5048313" cy="3752763"/>
          </a:xfrm>
        </p:spPr>
      </p:pic>
    </p:spTree>
    <p:extLst>
      <p:ext uri="{BB962C8B-B14F-4D97-AF65-F5344CB8AC3E}">
        <p14:creationId xmlns:p14="http://schemas.microsoft.com/office/powerpoint/2010/main" val="423401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98F2D-E80F-8872-7FD3-DC28CCF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F4FAA-B7C9-650E-CAA0-C31ECEC6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analyse des principaux indicateurs, sélection des indicateurs selon 3 idées :</a:t>
            </a:r>
          </a:p>
          <a:p>
            <a:endParaRPr lang="fr-FR" dirty="0"/>
          </a:p>
          <a:p>
            <a:r>
              <a:rPr lang="fr-FR" dirty="0"/>
              <a:t>- La population mondiale,</a:t>
            </a:r>
          </a:p>
          <a:p>
            <a:r>
              <a:rPr lang="fr-FR" dirty="0"/>
              <a:t>- La population de lycéens et d’étudiants (entre 15 et 24 ans),</a:t>
            </a:r>
          </a:p>
          <a:p>
            <a:r>
              <a:rPr lang="fr-FR" dirty="0"/>
              <a:t>- Le taux d’utilisateurs d’internet dans le monde</a:t>
            </a:r>
          </a:p>
        </p:txBody>
      </p:sp>
    </p:spTree>
    <p:extLst>
      <p:ext uri="{BB962C8B-B14F-4D97-AF65-F5344CB8AC3E}">
        <p14:creationId xmlns:p14="http://schemas.microsoft.com/office/powerpoint/2010/main" val="204827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5349D-3FA3-FF39-2D7C-9C8D4A2D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 la population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747B9E-421C-1E72-8DE7-3335C3F95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083" y="2305172"/>
            <a:ext cx="5334000" cy="4024125"/>
          </a:xfrm>
        </p:spPr>
        <p:txBody>
          <a:bodyPr/>
          <a:lstStyle/>
          <a:p>
            <a:r>
              <a:rPr lang="fr-FR" dirty="0"/>
              <a:t>Analyse de la distribution des populations mondiales et d’étudiants</a:t>
            </a:r>
          </a:p>
          <a:p>
            <a:endParaRPr lang="fr-FR" dirty="0"/>
          </a:p>
          <a:p>
            <a:r>
              <a:rPr lang="fr-FR" dirty="0"/>
              <a:t>Présence de quelques pays ayant un très fort impact sur les graphiques (Chine et Inde)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433C0D7-4A4C-732D-68C8-41453B7B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236662"/>
            <a:ext cx="5464583" cy="39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5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1BE33-8D56-58B9-F8DC-DC9C1496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Taux d’utilisateurs internet par région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4CB757-7AA2-5FD9-50FA-C1201322E83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326728"/>
            <a:ext cx="5334000" cy="40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59C6D-8D1F-61BE-1FF3-F0FEE1E4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326728"/>
            <a:ext cx="5334000" cy="4024125"/>
          </a:xfrm>
        </p:spPr>
        <p:txBody>
          <a:bodyPr/>
          <a:lstStyle/>
          <a:p>
            <a:r>
              <a:rPr lang="fr-FR" dirty="0"/>
              <a:t>Première hypothèse sur les utilisateurs internet par régions :</a:t>
            </a:r>
          </a:p>
          <a:p>
            <a:pPr>
              <a:buFontTx/>
              <a:buChar char="-"/>
            </a:pPr>
            <a:r>
              <a:rPr lang="fr-FR" dirty="0"/>
              <a:t>Très forte utilisation dans les pays occidentaux (Amérique du Nord, Europe et une grande partie de l’Asie de l’Est)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Utilisation plus faible dans les pays du Moyen Orient et d’Afrique sauf quelques pays.</a:t>
            </a:r>
          </a:p>
        </p:txBody>
      </p:sp>
    </p:spTree>
    <p:extLst>
      <p:ext uri="{BB962C8B-B14F-4D97-AF65-F5344CB8AC3E}">
        <p14:creationId xmlns:p14="http://schemas.microsoft.com/office/powerpoint/2010/main" val="1142990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491BE-F335-9CE5-E9EF-4AAA5045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4" y="2135972"/>
            <a:ext cx="10228385" cy="1293028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IV. Sélection des Pays</a:t>
            </a:r>
          </a:p>
        </p:txBody>
      </p:sp>
    </p:spTree>
    <p:extLst>
      <p:ext uri="{BB962C8B-B14F-4D97-AF65-F5344CB8AC3E}">
        <p14:creationId xmlns:p14="http://schemas.microsoft.com/office/powerpoint/2010/main" val="407788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FE9CA-7CC2-10E1-F1FF-E2650726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/>
              <a:t>Sélection selon des conditions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60DE5C-139B-8D92-9A05-D88C40D97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Moyenne des informations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57B493A-EB64-2112-BD63-313A0F8A5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Après analyse des données, il en ressort 3 moyennes 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Moyenne Population : 35,9 millions d’habitants,</a:t>
            </a:r>
          </a:p>
          <a:p>
            <a:pPr>
              <a:buFontTx/>
              <a:buChar char="-"/>
            </a:pPr>
            <a:r>
              <a:rPr lang="fr-FR" dirty="0"/>
              <a:t>Moyenne Etudiants : 6,7 millions d’étudiants,</a:t>
            </a:r>
          </a:p>
          <a:p>
            <a:pPr>
              <a:buFontTx/>
              <a:buChar char="-"/>
            </a:pPr>
            <a:r>
              <a:rPr lang="fr-FR" dirty="0"/>
              <a:t>Moyenne internet : 41%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F40B5D7-99C7-8C57-AE53-E3B53341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Critères de sélection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0E3DB7C-789E-5855-4D9E-6D78B7705A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Nous allons sélectionner les critères suivants :</a:t>
            </a:r>
          </a:p>
          <a:p>
            <a:endParaRPr lang="fr-FR" dirty="0"/>
          </a:p>
          <a:p>
            <a:pPr>
              <a:buFontTx/>
              <a:buChar char="-"/>
            </a:pPr>
            <a:r>
              <a:rPr lang="fr-FR" dirty="0"/>
              <a:t>Moyenne Population : 35 millions d’habitants,</a:t>
            </a:r>
          </a:p>
          <a:p>
            <a:pPr>
              <a:buFontTx/>
              <a:buChar char="-"/>
            </a:pPr>
            <a:r>
              <a:rPr lang="fr-FR" dirty="0"/>
              <a:t>Moyenne Etudiants : non sélectionné,</a:t>
            </a:r>
          </a:p>
          <a:p>
            <a:pPr>
              <a:buFontTx/>
              <a:buChar char="-"/>
            </a:pPr>
            <a:r>
              <a:rPr lang="fr-FR" dirty="0"/>
              <a:t>Moyenne Internet : 55%</a:t>
            </a:r>
          </a:p>
        </p:txBody>
      </p:sp>
    </p:spTree>
    <p:extLst>
      <p:ext uri="{BB962C8B-B14F-4D97-AF65-F5344CB8AC3E}">
        <p14:creationId xmlns:p14="http://schemas.microsoft.com/office/powerpoint/2010/main" val="354479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8528E-6157-48F4-BAA0-51E93FA8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notre sélection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C025EF-E776-42D9-4C30-97020FAE3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des pays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6195585-06FD-DFDC-CECD-2BBC0FA6E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141" y="3132138"/>
            <a:ext cx="4219092" cy="3086100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4343E8-6D4F-C519-A05D-8A415AD68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selon les régions 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4A5825E-00F1-B33C-62EE-402B6717B3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95917" y="3173486"/>
            <a:ext cx="4219092" cy="2824351"/>
          </a:xfrm>
        </p:spPr>
      </p:pic>
    </p:spTree>
    <p:extLst>
      <p:ext uri="{BB962C8B-B14F-4D97-AF65-F5344CB8AC3E}">
        <p14:creationId xmlns:p14="http://schemas.microsoft.com/office/powerpoint/2010/main" val="85945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E5D1A-7FE5-43B8-D6EE-A37DBBF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selon scoring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357A34-EBF4-5D19-2B22-31093252EA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Création d’un score pour l’ensemble des pays.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Objectifs :</a:t>
            </a:r>
          </a:p>
          <a:p>
            <a:pPr>
              <a:buFontTx/>
              <a:buChar char="-"/>
            </a:pPr>
            <a:r>
              <a:rPr lang="fr-FR" dirty="0"/>
              <a:t>Analyser tous les pays sur des critères identiques,</a:t>
            </a:r>
          </a:p>
          <a:p>
            <a:pPr>
              <a:buFontTx/>
              <a:buChar char="-"/>
            </a:pPr>
            <a:r>
              <a:rPr lang="fr-FR" dirty="0"/>
              <a:t>Vérifier si nos critères de conditions sont cohérents,</a:t>
            </a:r>
          </a:p>
          <a:p>
            <a:pPr>
              <a:buFontTx/>
              <a:buChar char="-"/>
            </a:pPr>
            <a:r>
              <a:rPr lang="fr-FR" dirty="0"/>
              <a:t>Analyser les valeurs aberrantes (population)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65FF6B9-960D-A2F5-B49F-052CC630D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8015" y="2182375"/>
            <a:ext cx="4402016" cy="3802256"/>
          </a:xfrm>
        </p:spPr>
      </p:pic>
    </p:spTree>
    <p:extLst>
      <p:ext uri="{BB962C8B-B14F-4D97-AF65-F5344CB8AC3E}">
        <p14:creationId xmlns:p14="http://schemas.microsoft.com/office/powerpoint/2010/main" val="223944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4B553-4F6B-33AD-F2E1-05587565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3514"/>
            <a:ext cx="12192000" cy="1970594"/>
          </a:xfrm>
        </p:spPr>
        <p:txBody>
          <a:bodyPr/>
          <a:lstStyle/>
          <a:p>
            <a:pPr algn="l"/>
            <a:r>
              <a:rPr lang="fr-FR" b="1" dirty="0"/>
              <a:t>I. Présentation du projet et des fichiers</a:t>
            </a:r>
          </a:p>
        </p:txBody>
      </p:sp>
    </p:spTree>
    <p:extLst>
      <p:ext uri="{BB962C8B-B14F-4D97-AF65-F5344CB8AC3E}">
        <p14:creationId xmlns:p14="http://schemas.microsoft.com/office/powerpoint/2010/main" val="2215693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4309F-FF48-7091-A0B6-E0B0AED0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 nos critères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38536-94FB-862F-0523-98066359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valeurs aberrantes vont avoir un fort impact (Chine et Inde pour la population, Pays-Bas et Islande pour le taux d’utilisateurs internet).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La comparaison entre les deux méthodes nous a permis d’obtenir 3 pays présents dans les deux situations :</a:t>
            </a:r>
          </a:p>
          <a:p>
            <a:pPr>
              <a:buFontTx/>
              <a:buChar char="-"/>
            </a:pPr>
            <a:r>
              <a:rPr lang="fr-FR" dirty="0"/>
              <a:t>Les Etats Unis,</a:t>
            </a:r>
          </a:p>
          <a:p>
            <a:pPr>
              <a:buFontTx/>
              <a:buChar char="-"/>
            </a:pPr>
            <a:r>
              <a:rPr lang="fr-FR" dirty="0"/>
              <a:t>Le Japon,</a:t>
            </a:r>
          </a:p>
          <a:p>
            <a:pPr>
              <a:buFontTx/>
              <a:buChar char="-"/>
            </a:pPr>
            <a:r>
              <a:rPr lang="fr-FR" dirty="0"/>
              <a:t>Le Royaume-Uni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9273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44B553-4F6B-33AD-F2E1-05587565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/>
              <a:t>V. 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1E7F2-64EB-62C8-02EF-8F27EB2C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0F0EFB-777F-1051-CD9E-A3B5F712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Les données présentes sont pertinentes pour effectuer une première analyse de notre problématique.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avons pu ressortir 3 pays dans le cadre du projet d’expansion (Etats-Unis, Japon et Royaume-Uni).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Certains indicateurs peuvent faire varier cette analyse ainsi que l’année des données (dernière analyse pour 2015).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Attention à certains critères non présents : infrastructure des pays, concurrence, situation politique (conflit avec la Russie par exemple).</a:t>
            </a:r>
          </a:p>
        </p:txBody>
      </p:sp>
    </p:spTree>
    <p:extLst>
      <p:ext uri="{BB962C8B-B14F-4D97-AF65-F5344CB8AC3E}">
        <p14:creationId xmlns:p14="http://schemas.microsoft.com/office/powerpoint/2010/main" val="416115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94B71-3978-4FB2-6876-90DEAE7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1CC3A-4D39-2340-D0B1-E979D84B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Projet pour la start-up </a:t>
            </a:r>
            <a:r>
              <a:rPr lang="fr-FR" sz="2400" dirty="0" err="1"/>
              <a:t>Academy</a:t>
            </a:r>
            <a:r>
              <a:rPr lang="fr-FR" sz="2400" dirty="0"/>
              <a:t> (contenus de formation en ligne).</a:t>
            </a:r>
          </a:p>
          <a:p>
            <a:pPr marL="0" indent="0">
              <a:buNone/>
            </a:pPr>
            <a:r>
              <a:rPr lang="fr-FR" sz="2400" dirty="0"/>
              <a:t>Cette entreprise a un projet d’expansion international.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Notre mission : </a:t>
            </a:r>
          </a:p>
          <a:p>
            <a:pPr>
              <a:buFontTx/>
              <a:buChar char="-"/>
            </a:pPr>
            <a:r>
              <a:rPr lang="fr-FR" sz="2400" dirty="0"/>
              <a:t>Analysez des fichiers provenant de la Banque Mondiale,</a:t>
            </a:r>
          </a:p>
          <a:p>
            <a:pPr>
              <a:buFontTx/>
              <a:buChar char="-"/>
            </a:pPr>
            <a:r>
              <a:rPr lang="fr-FR" sz="2400" dirty="0"/>
              <a:t>Déterminez si le jeu de données peut permettre une prise de décision</a:t>
            </a:r>
          </a:p>
        </p:txBody>
      </p:sp>
    </p:spTree>
    <p:extLst>
      <p:ext uri="{BB962C8B-B14F-4D97-AF65-F5344CB8AC3E}">
        <p14:creationId xmlns:p14="http://schemas.microsoft.com/office/powerpoint/2010/main" val="780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C935D-7F90-01E4-36E0-C161862A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C6F52-4E44-BE05-8045-2A1538A5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59FFB68-2505-7697-16CB-CE82201C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68050"/>
              </p:ext>
            </p:extLst>
          </p:nvPr>
        </p:nvGraphicFramePr>
        <p:xfrm>
          <a:off x="662354" y="1736704"/>
          <a:ext cx="10867292" cy="49398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03230">
                  <a:extLst>
                    <a:ext uri="{9D8B030D-6E8A-4147-A177-3AD203B41FA5}">
                      <a16:colId xmlns:a16="http://schemas.microsoft.com/office/drawing/2014/main" val="4070065527"/>
                    </a:ext>
                  </a:extLst>
                </a:gridCol>
                <a:gridCol w="3692769">
                  <a:extLst>
                    <a:ext uri="{9D8B030D-6E8A-4147-A177-3AD203B41FA5}">
                      <a16:colId xmlns:a16="http://schemas.microsoft.com/office/drawing/2014/main" val="1324134785"/>
                    </a:ext>
                  </a:extLst>
                </a:gridCol>
                <a:gridCol w="4771293">
                  <a:extLst>
                    <a:ext uri="{9D8B030D-6E8A-4147-A177-3AD203B41FA5}">
                      <a16:colId xmlns:a16="http://schemas.microsoft.com/office/drawing/2014/main" val="4280636221"/>
                    </a:ext>
                  </a:extLst>
                </a:gridCol>
              </a:tblGrid>
              <a:tr h="770139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Nom du fichier</a:t>
                      </a:r>
                      <a:endParaRPr lang="fr-FR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800" b="1" kern="1200" dirty="0">
                          <a:solidFill>
                            <a:schemeClr val="lt1"/>
                          </a:solidFill>
                        </a:rPr>
                        <a:t>Nombre de lignes et colonnes</a:t>
                      </a:r>
                      <a:endParaRPr lang="fr-FR" sz="28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dirty="0">
                          <a:solidFill>
                            <a:schemeClr val="lt1"/>
                          </a:solidFill>
                        </a:rPr>
                        <a:t>Description du fichier</a:t>
                      </a:r>
                      <a:endParaRPr lang="fr-FR" sz="28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63828"/>
                  </a:ext>
                </a:extLst>
              </a:tr>
              <a:tr h="770139">
                <a:tc>
                  <a:txBody>
                    <a:bodyPr/>
                    <a:lstStyle/>
                    <a:p>
                      <a:r>
                        <a:rPr lang="fr-FR" dirty="0"/>
                        <a:t>Stats </a:t>
                      </a:r>
                      <a:r>
                        <a:rPr lang="fr-FR" dirty="0" err="1"/>
                        <a:t>CountrySeries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613 lignes et 4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Méthode d’obtention de certains indicateurs.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7126"/>
                  </a:ext>
                </a:extLst>
              </a:tr>
              <a:tr h="770139">
                <a:tc>
                  <a:txBody>
                    <a:bodyPr/>
                    <a:lstStyle/>
                    <a:p>
                      <a:r>
                        <a:rPr lang="fr-FR" dirty="0"/>
                        <a:t>Stats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241 lignes et 32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Obtention du nom des pays, des régions, des monnaies et diverses informations.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2700"/>
                  </a:ext>
                </a:extLst>
              </a:tr>
              <a:tr h="770139">
                <a:tc>
                  <a:txBody>
                    <a:bodyPr/>
                    <a:lstStyle/>
                    <a:p>
                      <a:r>
                        <a:rPr lang="fr-FR" dirty="0" err="1"/>
                        <a:t>StatsData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886930 lignes et 70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Obtention des informations selon les indicateurs et selon des années (1970 à 2017 puis prédiction de 2020 à 2100).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7992"/>
                  </a:ext>
                </a:extLst>
              </a:tr>
              <a:tr h="770139">
                <a:tc>
                  <a:txBody>
                    <a:bodyPr/>
                    <a:lstStyle/>
                    <a:p>
                      <a:r>
                        <a:rPr lang="fr-FR" dirty="0" err="1"/>
                        <a:t>StatsFootNote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646638 lignes et 5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d’obtention des indicateurs et modalités.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5198"/>
                  </a:ext>
                </a:extLst>
              </a:tr>
              <a:tr h="770139">
                <a:tc>
                  <a:txBody>
                    <a:bodyPr/>
                    <a:lstStyle/>
                    <a:p>
                      <a:r>
                        <a:rPr lang="fr-FR" dirty="0" err="1"/>
                        <a:t>StatsSeries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3665 lignes et 21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Définition de l’ensemble des indicateurs.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0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04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491BE-F335-9CE5-E9EF-4AAA5045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4" y="2135972"/>
            <a:ext cx="10228385" cy="1293028"/>
          </a:xfrm>
        </p:spPr>
        <p:txBody>
          <a:bodyPr>
            <a:normAutofit/>
          </a:bodyPr>
          <a:lstStyle/>
          <a:p>
            <a:r>
              <a:rPr lang="fr-FR" b="1" dirty="0"/>
              <a:t>II. Analyse exploratoire des données</a:t>
            </a:r>
          </a:p>
        </p:txBody>
      </p:sp>
    </p:spTree>
    <p:extLst>
      <p:ext uri="{BB962C8B-B14F-4D97-AF65-F5344CB8AC3E}">
        <p14:creationId xmlns:p14="http://schemas.microsoft.com/office/powerpoint/2010/main" val="1709447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30E41-0C5D-380B-5254-C89CBA85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77" y="1178169"/>
            <a:ext cx="9612923" cy="879232"/>
          </a:xfrm>
        </p:spPr>
        <p:txBody>
          <a:bodyPr>
            <a:normAutofit/>
          </a:bodyPr>
          <a:lstStyle/>
          <a:p>
            <a:r>
              <a:rPr lang="fr-FR" dirty="0"/>
              <a:t>Méthode d’analyse des données</a:t>
            </a:r>
          </a:p>
        </p:txBody>
      </p:sp>
      <p:sp>
        <p:nvSpPr>
          <p:cNvPr id="4" name="Ellipse 3" descr="Connaître les fichiers&#10;">
            <a:extLst>
              <a:ext uri="{FF2B5EF4-FFF2-40B4-BE49-F238E27FC236}">
                <a16:creationId xmlns:a16="http://schemas.microsoft.com/office/drawing/2014/main" id="{F8D94362-8A7A-761C-4F3B-EB371D1B099D}"/>
              </a:ext>
            </a:extLst>
          </p:cNvPr>
          <p:cNvSpPr/>
          <p:nvPr/>
        </p:nvSpPr>
        <p:spPr>
          <a:xfrm>
            <a:off x="1377462" y="2438399"/>
            <a:ext cx="1916723" cy="1424354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badi" panose="020B0604020202020204" pitchFamily="34" charset="0"/>
              </a:rPr>
              <a:t>Connaître les fichiers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5542B93-00F6-DE10-AFBB-524020D9D0D8}"/>
              </a:ext>
            </a:extLst>
          </p:cNvPr>
          <p:cNvSpPr/>
          <p:nvPr/>
        </p:nvSpPr>
        <p:spPr>
          <a:xfrm>
            <a:off x="3387969" y="2836985"/>
            <a:ext cx="1524000" cy="5920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5" descr="Connaître les fichiers&#10;">
            <a:extLst>
              <a:ext uri="{FF2B5EF4-FFF2-40B4-BE49-F238E27FC236}">
                <a16:creationId xmlns:a16="http://schemas.microsoft.com/office/drawing/2014/main" id="{95AF0292-A1BB-6D42-9284-57031FD0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753" y="2491152"/>
            <a:ext cx="1915200" cy="14256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 defTabSz="457200">
              <a:buNone/>
            </a:pPr>
            <a:r>
              <a:rPr lang="fr-FR" sz="1800" dirty="0">
                <a:latin typeface="Abadi" panose="020B0604020202020204" pitchFamily="34" charset="0"/>
              </a:rPr>
              <a:t>Analysez les fichiers</a:t>
            </a:r>
          </a:p>
        </p:txBody>
      </p:sp>
      <p:sp>
        <p:nvSpPr>
          <p:cNvPr id="9" name="Espace réservé du contenu 5" descr="Connaître les fichiers&#10;">
            <a:extLst>
              <a:ext uri="{FF2B5EF4-FFF2-40B4-BE49-F238E27FC236}">
                <a16:creationId xmlns:a16="http://schemas.microsoft.com/office/drawing/2014/main" id="{7735E1C6-7402-B489-7C3A-6831A0EEBB64}"/>
              </a:ext>
            </a:extLst>
          </p:cNvPr>
          <p:cNvSpPr txBox="1">
            <a:spLocks/>
          </p:cNvSpPr>
          <p:nvPr/>
        </p:nvSpPr>
        <p:spPr>
          <a:xfrm>
            <a:off x="8632521" y="2555629"/>
            <a:ext cx="1915200" cy="14256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Font typeface="Arial" panose="020B0604020202020204" pitchFamily="34" charset="0"/>
              <a:buNone/>
            </a:pPr>
            <a:r>
              <a:rPr lang="fr-FR" sz="1800" dirty="0">
                <a:latin typeface="Abadi" panose="020B0604020202020204" pitchFamily="34" charset="0"/>
              </a:rPr>
              <a:t>Nettoyez les données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498E3FD5-DF65-2509-7127-040FE4F61F10}"/>
              </a:ext>
            </a:extLst>
          </p:cNvPr>
          <p:cNvSpPr/>
          <p:nvPr/>
        </p:nvSpPr>
        <p:spPr>
          <a:xfrm>
            <a:off x="7014737" y="2836984"/>
            <a:ext cx="1524000" cy="5920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5" descr="Connaître les fichiers&#10;">
            <a:extLst>
              <a:ext uri="{FF2B5EF4-FFF2-40B4-BE49-F238E27FC236}">
                <a16:creationId xmlns:a16="http://schemas.microsoft.com/office/drawing/2014/main" id="{92190562-C7C8-3538-0B81-C37692AD3206}"/>
              </a:ext>
            </a:extLst>
          </p:cNvPr>
          <p:cNvSpPr txBox="1">
            <a:spLocks/>
          </p:cNvSpPr>
          <p:nvPr/>
        </p:nvSpPr>
        <p:spPr>
          <a:xfrm>
            <a:off x="8632521" y="4982308"/>
            <a:ext cx="1915200" cy="14256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Font typeface="Arial" panose="020B0604020202020204" pitchFamily="34" charset="0"/>
              <a:buNone/>
            </a:pPr>
            <a:r>
              <a:rPr lang="fr-FR" sz="1800" dirty="0">
                <a:latin typeface="Abadi" panose="020B0604020202020204" pitchFamily="34" charset="0"/>
              </a:rPr>
              <a:t>Comparez les données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BF2B4C19-828F-EDF9-EA22-F1A36177DCAA}"/>
              </a:ext>
            </a:extLst>
          </p:cNvPr>
          <p:cNvSpPr/>
          <p:nvPr/>
        </p:nvSpPr>
        <p:spPr>
          <a:xfrm>
            <a:off x="9408413" y="4050323"/>
            <a:ext cx="491725" cy="873369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E6B23FEF-7531-44C3-4CB1-389A3095108E}"/>
              </a:ext>
            </a:extLst>
          </p:cNvPr>
          <p:cNvSpPr/>
          <p:nvPr/>
        </p:nvSpPr>
        <p:spPr>
          <a:xfrm>
            <a:off x="6963508" y="5580185"/>
            <a:ext cx="1575229" cy="633046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contenu 5" descr="Connaître les fichiers&#10;">
            <a:extLst>
              <a:ext uri="{FF2B5EF4-FFF2-40B4-BE49-F238E27FC236}">
                <a16:creationId xmlns:a16="http://schemas.microsoft.com/office/drawing/2014/main" id="{AAA885BB-E99E-8C75-F10E-FE699587386A}"/>
              </a:ext>
            </a:extLst>
          </p:cNvPr>
          <p:cNvSpPr txBox="1">
            <a:spLocks/>
          </p:cNvSpPr>
          <p:nvPr/>
        </p:nvSpPr>
        <p:spPr>
          <a:xfrm>
            <a:off x="5048308" y="4982308"/>
            <a:ext cx="1915200" cy="142560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Font typeface="Arial" panose="020B0604020202020204" pitchFamily="34" charset="0"/>
              <a:buNone/>
            </a:pPr>
            <a:r>
              <a:rPr lang="fr-FR" sz="1800" dirty="0">
                <a:latin typeface="Abadi" panose="020B0604020202020204" pitchFamily="34" charset="0"/>
              </a:rPr>
              <a:t>Conclure l’analyse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5A2421-38F5-37B0-10EE-BEEE98B45E2E}"/>
              </a:ext>
            </a:extLst>
          </p:cNvPr>
          <p:cNvSpPr txBox="1"/>
          <p:nvPr/>
        </p:nvSpPr>
        <p:spPr>
          <a:xfrm>
            <a:off x="720969" y="4982308"/>
            <a:ext cx="4179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Utilisation de cette méthode pour l’ensemble des fichiers et des analyses.</a:t>
            </a:r>
          </a:p>
        </p:txBody>
      </p:sp>
    </p:spTree>
    <p:extLst>
      <p:ext uri="{BB962C8B-B14F-4D97-AF65-F5344CB8AC3E}">
        <p14:creationId xmlns:p14="http://schemas.microsoft.com/office/powerpoint/2010/main" val="262332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59D47-079A-B182-3BDC-8DAF9368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5" y="1301261"/>
            <a:ext cx="10456985" cy="756139"/>
          </a:xfrm>
        </p:spPr>
        <p:txBody>
          <a:bodyPr>
            <a:normAutofit/>
          </a:bodyPr>
          <a:lstStyle/>
          <a:p>
            <a:r>
              <a:rPr lang="fr-FR" dirty="0"/>
              <a:t>Principales informations des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004DD-C7AB-87A6-314B-0274F32C7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Analyse des données entre 1970 et 2017 puis prédiction des données entre 2020 et 2100</a:t>
            </a:r>
          </a:p>
          <a:p>
            <a:endParaRPr lang="fr-FR" dirty="0"/>
          </a:p>
          <a:p>
            <a:r>
              <a:rPr lang="fr-FR" dirty="0"/>
              <a:t>241 secteurs géographiques (pays compris)</a:t>
            </a:r>
          </a:p>
          <a:p>
            <a:r>
              <a:rPr lang="fr-FR" dirty="0"/>
              <a:t>6 régions géographiques afin de répertorier les pays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9BF9F3F5-3E85-13BB-BDB6-AAFB69E182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4935" y="1976284"/>
            <a:ext cx="5474111" cy="4242399"/>
          </a:xfrm>
        </p:spPr>
      </p:pic>
    </p:spTree>
    <p:extLst>
      <p:ext uri="{BB962C8B-B14F-4D97-AF65-F5344CB8AC3E}">
        <p14:creationId xmlns:p14="http://schemas.microsoft.com/office/powerpoint/2010/main" val="232201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804FF6BD-DD5D-D47D-B06E-6C7E40A8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6" name="Espace réservé du contenu 25">
            <a:extLst>
              <a:ext uri="{FF2B5EF4-FFF2-40B4-BE49-F238E27FC236}">
                <a16:creationId xmlns:a16="http://schemas.microsoft.com/office/drawing/2014/main" id="{65AA26AD-FB7F-3D2F-CA13-1837E590B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308" y="2057400"/>
            <a:ext cx="5609492" cy="4161283"/>
          </a:xfrm>
        </p:spPr>
      </p:pic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3A51A132-6660-62F3-E3B7-9E82E87C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94559"/>
            <a:ext cx="5468815" cy="402412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avons procédé à une analyse du nombre de données par années.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 blocs distincts tendent à apparaître 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1970 à 1999</a:t>
            </a:r>
          </a:p>
          <a:p>
            <a:pPr>
              <a:buFontTx/>
              <a:buChar char="-"/>
            </a:pPr>
            <a:r>
              <a:rPr lang="fr-FR" dirty="0"/>
              <a:t>2000 à 2017</a:t>
            </a:r>
          </a:p>
          <a:p>
            <a:pPr>
              <a:buFontTx/>
              <a:buChar char="-"/>
            </a:pPr>
            <a:r>
              <a:rPr lang="fr-FR" dirty="0"/>
              <a:t>2020 à 2100</a:t>
            </a:r>
          </a:p>
        </p:txBody>
      </p:sp>
    </p:spTree>
    <p:extLst>
      <p:ext uri="{BB962C8B-B14F-4D97-AF65-F5344CB8AC3E}">
        <p14:creationId xmlns:p14="http://schemas.microsoft.com/office/powerpoint/2010/main" val="278872836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Override1.xml><?xml version="1.0" encoding="utf-8"?>
<a:themeOverride xmlns:a="http://schemas.openxmlformats.org/drawingml/2006/main">
  <a:clrScheme name="Traînée de condensation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E5224E"/>
    </a:accent1>
    <a:accent2>
      <a:srgbClr val="9D074E"/>
    </a:accent2>
    <a:accent3>
      <a:srgbClr val="7F2294"/>
    </a:accent3>
    <a:accent4>
      <a:srgbClr val="8D65EA"/>
    </a:accent4>
    <a:accent5>
      <a:srgbClr val="588FE2"/>
    </a:accent5>
    <a:accent6>
      <a:srgbClr val="127CA4"/>
    </a:accent6>
    <a:hlink>
      <a:srgbClr val="FB4AB6"/>
    </a:hlink>
    <a:folHlink>
      <a:srgbClr val="F98FE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6907</TotalTime>
  <Words>1147</Words>
  <Application>Microsoft Office PowerPoint</Application>
  <PresentationFormat>Grand écran</PresentationFormat>
  <Paragraphs>196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Abadi</vt:lpstr>
      <vt:lpstr>Amasis MT Pro Black</vt:lpstr>
      <vt:lpstr>Arial</vt:lpstr>
      <vt:lpstr>Century Gothic</vt:lpstr>
      <vt:lpstr>Copperplate Gothic Light</vt:lpstr>
      <vt:lpstr>Traînée de condensation</vt:lpstr>
      <vt:lpstr>Projet 2 : Analysez des données de systèmes éducatifs </vt:lpstr>
      <vt:lpstr>PLAN DE LA SOUTENANCE </vt:lpstr>
      <vt:lpstr>I. Présentation du projet et des fichiers</vt:lpstr>
      <vt:lpstr>Présentation PowerPoint</vt:lpstr>
      <vt:lpstr>Description des fichiers</vt:lpstr>
      <vt:lpstr>II. Analyse exploratoire des données</vt:lpstr>
      <vt:lpstr>Méthode d’analyse des données</vt:lpstr>
      <vt:lpstr>Principales informations des fichiers</vt:lpstr>
      <vt:lpstr>Présentation PowerPoint</vt:lpstr>
      <vt:lpstr>Présentation PowerPoint</vt:lpstr>
      <vt:lpstr>Présentation PowerPoint</vt:lpstr>
      <vt:lpstr>Présentation PowerPoint</vt:lpstr>
      <vt:lpstr>Valeurs manquantes avant nettoyage</vt:lpstr>
      <vt:lpstr>Nettoyage par colonnes</vt:lpstr>
      <vt:lpstr>Nettoyage par lignes</vt:lpstr>
      <vt:lpstr>Regroupement des données</vt:lpstr>
      <vt:lpstr>Suppression des régions  </vt:lpstr>
      <vt:lpstr>Résultats du nettoyage</vt:lpstr>
      <vt:lpstr>Graphique après nettoyage</vt:lpstr>
      <vt:lpstr>III. Sélection des indicateurs</vt:lpstr>
      <vt:lpstr>Consultation des indicateurs</vt:lpstr>
      <vt:lpstr>Répartition des indicateurs</vt:lpstr>
      <vt:lpstr>Sélection des indicateurs</vt:lpstr>
      <vt:lpstr>Distribution de la population</vt:lpstr>
      <vt:lpstr>Taux d’utilisateurs internet par région</vt:lpstr>
      <vt:lpstr>IV. Sélection des Pays</vt:lpstr>
      <vt:lpstr>Sélection selon des conditions</vt:lpstr>
      <vt:lpstr>Résultats de notre sélection</vt:lpstr>
      <vt:lpstr>Sélection selon scoring</vt:lpstr>
      <vt:lpstr>Comparaison de nos critères</vt:lpstr>
      <vt:lpstr>V.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 </dc:title>
  <dc:creator>Marine Gonçalves</dc:creator>
  <cp:lastModifiedBy>Marine Gonçalves</cp:lastModifiedBy>
  <cp:revision>1</cp:revision>
  <dcterms:created xsi:type="dcterms:W3CDTF">2022-10-20T21:19:02Z</dcterms:created>
  <dcterms:modified xsi:type="dcterms:W3CDTF">2022-10-30T10:54:34Z</dcterms:modified>
</cp:coreProperties>
</file>