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34" r:id="rId1"/>
  </p:sldMasterIdLst>
  <p:sldIdLst>
    <p:sldId id="256" r:id="rId2"/>
    <p:sldId id="257" r:id="rId3"/>
    <p:sldId id="258" r:id="rId4"/>
    <p:sldId id="259" r:id="rId5"/>
    <p:sldId id="260" r:id="rId6"/>
    <p:sldId id="261" r:id="rId7"/>
    <p:sldId id="304" r:id="rId8"/>
    <p:sldId id="305" r:id="rId9"/>
    <p:sldId id="332" r:id="rId10"/>
    <p:sldId id="303" r:id="rId11"/>
    <p:sldId id="308" r:id="rId12"/>
    <p:sldId id="284" r:id="rId13"/>
    <p:sldId id="294" r:id="rId14"/>
    <p:sldId id="309" r:id="rId15"/>
    <p:sldId id="310" r:id="rId16"/>
    <p:sldId id="315" r:id="rId17"/>
    <p:sldId id="330" r:id="rId18"/>
    <p:sldId id="312" r:id="rId19"/>
    <p:sldId id="316" r:id="rId20"/>
    <p:sldId id="324" r:id="rId21"/>
    <p:sldId id="327" r:id="rId22"/>
    <p:sldId id="331" r:id="rId23"/>
    <p:sldId id="318" r:id="rId24"/>
    <p:sldId id="319" r:id="rId25"/>
    <p:sldId id="320" r:id="rId26"/>
    <p:sldId id="321" r:id="rId27"/>
    <p:sldId id="322" r:id="rId28"/>
    <p:sldId id="328" r:id="rId29"/>
    <p:sldId id="329"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546C6D-2C3B-4512-96A7-039DAB3BE207}" v="461" dt="2023-03-12T19:49:57.972"/>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52" autoAdjust="0"/>
    <p:restoredTop sz="94660"/>
  </p:normalViewPr>
  <p:slideViewPr>
    <p:cSldViewPr snapToGrid="0">
      <p:cViewPr varScale="1">
        <p:scale>
          <a:sx n="92" d="100"/>
          <a:sy n="92" d="100"/>
        </p:scale>
        <p:origin x="62" y="14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ne Gonçalves" userId="dfdcef623224dda8" providerId="LiveId" clId="{81546C6D-2C3B-4512-96A7-039DAB3BE207}"/>
    <pc:docChg chg="undo redo custSel addSld delSld modSld modMainMaster">
      <pc:chgData name="Marine Gonçalves" userId="dfdcef623224dda8" providerId="LiveId" clId="{81546C6D-2C3B-4512-96A7-039DAB3BE207}" dt="2023-03-12T19:55:43.789" v="8546" actId="20577"/>
      <pc:docMkLst>
        <pc:docMk/>
      </pc:docMkLst>
      <pc:sldChg chg="modSp mod">
        <pc:chgData name="Marine Gonçalves" userId="dfdcef623224dda8" providerId="LiveId" clId="{81546C6D-2C3B-4512-96A7-039DAB3BE207}" dt="2023-03-11T02:28:53.760" v="8403" actId="27636"/>
        <pc:sldMkLst>
          <pc:docMk/>
          <pc:sldMk cId="2183395518" sldId="256"/>
        </pc:sldMkLst>
        <pc:spChg chg="mod">
          <ac:chgData name="Marine Gonçalves" userId="dfdcef623224dda8" providerId="LiveId" clId="{81546C6D-2C3B-4512-96A7-039DAB3BE207}" dt="2023-03-11T02:18:03.074" v="8272" actId="1076"/>
          <ac:spMkLst>
            <pc:docMk/>
            <pc:sldMk cId="2183395518" sldId="256"/>
            <ac:spMk id="2" creationId="{A80CC331-3C89-E545-4B66-B42F0BB45104}"/>
          </ac:spMkLst>
        </pc:spChg>
        <pc:spChg chg="mod">
          <ac:chgData name="Marine Gonçalves" userId="dfdcef623224dda8" providerId="LiveId" clId="{81546C6D-2C3B-4512-96A7-039DAB3BE207}" dt="2023-03-11T02:28:53.760" v="8403" actId="27636"/>
          <ac:spMkLst>
            <pc:docMk/>
            <pc:sldMk cId="2183395518" sldId="256"/>
            <ac:spMk id="3" creationId="{D93A4C22-7C73-79CA-967F-B7E0416A3252}"/>
          </ac:spMkLst>
        </pc:spChg>
      </pc:sldChg>
      <pc:sldChg chg="modSp mod">
        <pc:chgData name="Marine Gonçalves" userId="dfdcef623224dda8" providerId="LiveId" clId="{81546C6D-2C3B-4512-96A7-039DAB3BE207}" dt="2023-03-12T01:35:10.446" v="8491" actId="20577"/>
        <pc:sldMkLst>
          <pc:docMk/>
          <pc:sldMk cId="1522424204" sldId="257"/>
        </pc:sldMkLst>
        <pc:spChg chg="mod">
          <ac:chgData name="Marine Gonçalves" userId="dfdcef623224dda8" providerId="LiveId" clId="{81546C6D-2C3B-4512-96A7-039DAB3BE207}" dt="2023-03-11T02:28:53.681" v="8401"/>
          <ac:spMkLst>
            <pc:docMk/>
            <pc:sldMk cId="1522424204" sldId="257"/>
            <ac:spMk id="2" creationId="{819D5132-C163-7513-2EDD-81D42D7D9935}"/>
          </ac:spMkLst>
        </pc:spChg>
        <pc:spChg chg="mod">
          <ac:chgData name="Marine Gonçalves" userId="dfdcef623224dda8" providerId="LiveId" clId="{81546C6D-2C3B-4512-96A7-039DAB3BE207}" dt="2023-03-12T01:35:10.446" v="8491" actId="20577"/>
          <ac:spMkLst>
            <pc:docMk/>
            <pc:sldMk cId="1522424204" sldId="257"/>
            <ac:spMk id="3" creationId="{0B53197F-3B87-05BF-936A-6D259D35AFCF}"/>
          </ac:spMkLst>
        </pc:spChg>
        <pc:spChg chg="mod">
          <ac:chgData name="Marine Gonçalves" userId="dfdcef623224dda8" providerId="LiveId" clId="{81546C6D-2C3B-4512-96A7-039DAB3BE207}" dt="2023-03-12T01:25:16.386" v="8479" actId="403"/>
          <ac:spMkLst>
            <pc:docMk/>
            <pc:sldMk cId="1522424204" sldId="257"/>
            <ac:spMk id="4" creationId="{A7A2334B-2865-2EE7-75E7-C5E11D5831D0}"/>
          </ac:spMkLst>
        </pc:spChg>
      </pc:sldChg>
      <pc:sldChg chg="modSp mod">
        <pc:chgData name="Marine Gonçalves" userId="dfdcef623224dda8" providerId="LiveId" clId="{81546C6D-2C3B-4512-96A7-039DAB3BE207}" dt="2023-03-12T01:20:39.384" v="8451" actId="1076"/>
        <pc:sldMkLst>
          <pc:docMk/>
          <pc:sldMk cId="4051295555" sldId="258"/>
        </pc:sldMkLst>
        <pc:spChg chg="mod">
          <ac:chgData name="Marine Gonçalves" userId="dfdcef623224dda8" providerId="LiveId" clId="{81546C6D-2C3B-4512-96A7-039DAB3BE207}" dt="2023-03-12T01:20:39.384" v="8451" actId="1076"/>
          <ac:spMkLst>
            <pc:docMk/>
            <pc:sldMk cId="4051295555" sldId="258"/>
            <ac:spMk id="2" creationId="{098465B2-7425-3BDA-3D17-0B8B5B0098D2}"/>
          </ac:spMkLst>
        </pc:spChg>
      </pc:sldChg>
      <pc:sldChg chg="modSp mod">
        <pc:chgData name="Marine Gonçalves" userId="dfdcef623224dda8" providerId="LiveId" clId="{81546C6D-2C3B-4512-96A7-039DAB3BE207}" dt="2023-03-11T02:28:53.681" v="8401"/>
        <pc:sldMkLst>
          <pc:docMk/>
          <pc:sldMk cId="2288662421" sldId="259"/>
        </pc:sldMkLst>
        <pc:spChg chg="mod">
          <ac:chgData name="Marine Gonçalves" userId="dfdcef623224dda8" providerId="LiveId" clId="{81546C6D-2C3B-4512-96A7-039DAB3BE207}" dt="2023-03-11T02:28:53.681" v="8401"/>
          <ac:spMkLst>
            <pc:docMk/>
            <pc:sldMk cId="2288662421" sldId="259"/>
            <ac:spMk id="2" creationId="{D1AC2259-E8EA-1025-C3C5-FD5269DF4819}"/>
          </ac:spMkLst>
        </pc:spChg>
        <pc:spChg chg="mod">
          <ac:chgData name="Marine Gonçalves" userId="dfdcef623224dda8" providerId="LiveId" clId="{81546C6D-2C3B-4512-96A7-039DAB3BE207}" dt="2023-03-11T02:28:53.681" v="8401"/>
          <ac:spMkLst>
            <pc:docMk/>
            <pc:sldMk cId="2288662421" sldId="259"/>
            <ac:spMk id="3" creationId="{B06D80B6-801F-BAF7-3F04-01D38AAF2714}"/>
          </ac:spMkLst>
        </pc:spChg>
      </pc:sldChg>
      <pc:sldChg chg="modSp mod">
        <pc:chgData name="Marine Gonçalves" userId="dfdcef623224dda8" providerId="LiveId" clId="{81546C6D-2C3B-4512-96A7-039DAB3BE207}" dt="2023-03-12T01:39:55.970" v="8492" actId="20577"/>
        <pc:sldMkLst>
          <pc:docMk/>
          <pc:sldMk cId="1521827776" sldId="260"/>
        </pc:sldMkLst>
        <pc:spChg chg="mod">
          <ac:chgData name="Marine Gonçalves" userId="dfdcef623224dda8" providerId="LiveId" clId="{81546C6D-2C3B-4512-96A7-039DAB3BE207}" dt="2023-03-11T02:28:53.681" v="8401"/>
          <ac:spMkLst>
            <pc:docMk/>
            <pc:sldMk cId="1521827776" sldId="260"/>
            <ac:spMk id="2" creationId="{70966840-8598-6BB5-9503-F93EF3A26FA2}"/>
          </ac:spMkLst>
        </pc:spChg>
        <pc:spChg chg="mod">
          <ac:chgData name="Marine Gonçalves" userId="dfdcef623224dda8" providerId="LiveId" clId="{81546C6D-2C3B-4512-96A7-039DAB3BE207}" dt="2023-03-12T01:39:55.970" v="8492" actId="20577"/>
          <ac:spMkLst>
            <pc:docMk/>
            <pc:sldMk cId="1521827776" sldId="260"/>
            <ac:spMk id="3" creationId="{6A38861C-339C-46F7-0FD7-DB780096DE96}"/>
          </ac:spMkLst>
        </pc:spChg>
      </pc:sldChg>
      <pc:sldChg chg="modSp mod">
        <pc:chgData name="Marine Gonçalves" userId="dfdcef623224dda8" providerId="LiveId" clId="{81546C6D-2C3B-4512-96A7-039DAB3BE207}" dt="2023-03-12T01:20:28.587" v="8448" actId="14100"/>
        <pc:sldMkLst>
          <pc:docMk/>
          <pc:sldMk cId="243867220" sldId="261"/>
        </pc:sldMkLst>
        <pc:spChg chg="mod">
          <ac:chgData name="Marine Gonçalves" userId="dfdcef623224dda8" providerId="LiveId" clId="{81546C6D-2C3B-4512-96A7-039DAB3BE207}" dt="2023-03-12T01:20:28.587" v="8448" actId="14100"/>
          <ac:spMkLst>
            <pc:docMk/>
            <pc:sldMk cId="243867220" sldId="261"/>
            <ac:spMk id="4" creationId="{6C5A1D48-1093-13F4-48B7-20F3DF8A683A}"/>
          </ac:spMkLst>
        </pc:spChg>
        <pc:spChg chg="mod">
          <ac:chgData name="Marine Gonçalves" userId="dfdcef623224dda8" providerId="LiveId" clId="{81546C6D-2C3B-4512-96A7-039DAB3BE207}" dt="2023-03-11T02:28:53.681" v="8401"/>
          <ac:spMkLst>
            <pc:docMk/>
            <pc:sldMk cId="243867220" sldId="261"/>
            <ac:spMk id="5" creationId="{EC3BBC6D-3B1C-022E-2D9B-05AAE60EE23A}"/>
          </ac:spMkLst>
        </pc:spChg>
      </pc:sldChg>
      <pc:sldChg chg="modSp add mod setBg">
        <pc:chgData name="Marine Gonçalves" userId="dfdcef623224dda8" providerId="LiveId" clId="{81546C6D-2C3B-4512-96A7-039DAB3BE207}" dt="2023-02-07T00:32:53.593" v="6679"/>
        <pc:sldMkLst>
          <pc:docMk/>
          <pc:sldMk cId="699416864" sldId="284"/>
        </pc:sldMkLst>
        <pc:spChg chg="mod">
          <ac:chgData name="Marine Gonçalves" userId="dfdcef623224dda8" providerId="LiveId" clId="{81546C6D-2C3B-4512-96A7-039DAB3BE207}" dt="2023-01-20T12:44:02.092" v="360" actId="20577"/>
          <ac:spMkLst>
            <pc:docMk/>
            <pc:sldMk cId="699416864" sldId="284"/>
            <ac:spMk id="4" creationId="{232FFF99-1AEF-EEEE-0686-1FB6DC10923B}"/>
          </ac:spMkLst>
        </pc:spChg>
        <pc:spChg chg="mod">
          <ac:chgData name="Marine Gonçalves" userId="dfdcef623224dda8" providerId="LiveId" clId="{81546C6D-2C3B-4512-96A7-039DAB3BE207}" dt="2023-01-31T01:19:56.148" v="2433" actId="6549"/>
          <ac:spMkLst>
            <pc:docMk/>
            <pc:sldMk cId="699416864" sldId="284"/>
            <ac:spMk id="7" creationId="{DA7A40B1-8E8E-5A9C-0AF5-D3F41D41B7D3}"/>
          </ac:spMkLst>
        </pc:spChg>
        <pc:spChg chg="mod">
          <ac:chgData name="Marine Gonçalves" userId="dfdcef623224dda8" providerId="LiveId" clId="{81546C6D-2C3B-4512-96A7-039DAB3BE207}" dt="2023-01-31T01:20:11.238" v="2442" actId="20577"/>
          <ac:spMkLst>
            <pc:docMk/>
            <pc:sldMk cId="699416864" sldId="284"/>
            <ac:spMk id="11" creationId="{CCECB4AA-C414-4E55-BDB2-77AA37E6DC40}"/>
          </ac:spMkLst>
        </pc:spChg>
        <pc:spChg chg="mod">
          <ac:chgData name="Marine Gonçalves" userId="dfdcef623224dda8" providerId="LiveId" clId="{81546C6D-2C3B-4512-96A7-039DAB3BE207}" dt="2023-01-31T01:20:23.431" v="2481" actId="20577"/>
          <ac:spMkLst>
            <pc:docMk/>
            <pc:sldMk cId="699416864" sldId="284"/>
            <ac:spMk id="13" creationId="{EB1AC86F-94E2-D727-6241-5118B7CE00A9}"/>
          </ac:spMkLst>
        </pc:spChg>
        <pc:spChg chg="mod">
          <ac:chgData name="Marine Gonçalves" userId="dfdcef623224dda8" providerId="LiveId" clId="{81546C6D-2C3B-4512-96A7-039DAB3BE207}" dt="2023-01-31T01:20:32.895" v="2513" actId="20577"/>
          <ac:spMkLst>
            <pc:docMk/>
            <pc:sldMk cId="699416864" sldId="284"/>
            <ac:spMk id="21" creationId="{BE5E254E-13FD-A88C-8E8A-379D39CBF634}"/>
          </ac:spMkLst>
        </pc:spChg>
        <pc:spChg chg="mod">
          <ac:chgData name="Marine Gonçalves" userId="dfdcef623224dda8" providerId="LiveId" clId="{81546C6D-2C3B-4512-96A7-039DAB3BE207}" dt="2023-01-31T01:20:41.954" v="2545" actId="20577"/>
          <ac:spMkLst>
            <pc:docMk/>
            <pc:sldMk cId="699416864" sldId="284"/>
            <ac:spMk id="27" creationId="{B99CE42B-C7AF-B4D8-757E-02BB600F56E6}"/>
          </ac:spMkLst>
        </pc:spChg>
      </pc:sldChg>
      <pc:sldChg chg="modSp mod">
        <pc:chgData name="Marine Gonçalves" userId="dfdcef623224dda8" providerId="LiveId" clId="{81546C6D-2C3B-4512-96A7-039DAB3BE207}" dt="2023-03-12T19:48:31.621" v="8522" actId="403"/>
        <pc:sldMkLst>
          <pc:docMk/>
          <pc:sldMk cId="92393893" sldId="294"/>
        </pc:sldMkLst>
        <pc:spChg chg="mod">
          <ac:chgData name="Marine Gonçalves" userId="dfdcef623224dda8" providerId="LiveId" clId="{81546C6D-2C3B-4512-96A7-039DAB3BE207}" dt="2023-01-31T01:22:42.789" v="2565" actId="122"/>
          <ac:spMkLst>
            <pc:docMk/>
            <pc:sldMk cId="92393893" sldId="294"/>
            <ac:spMk id="2" creationId="{F7EA2FED-1C9D-0BD7-B688-AE8AA15E80E8}"/>
          </ac:spMkLst>
        </pc:spChg>
        <pc:spChg chg="mod">
          <ac:chgData name="Marine Gonçalves" userId="dfdcef623224dda8" providerId="LiveId" clId="{81546C6D-2C3B-4512-96A7-039DAB3BE207}" dt="2023-03-12T19:48:31.621" v="8522" actId="403"/>
          <ac:spMkLst>
            <pc:docMk/>
            <pc:sldMk cId="92393893" sldId="294"/>
            <ac:spMk id="3" creationId="{731AB8E2-A368-DF07-746C-59BE1AC9A5C2}"/>
          </ac:spMkLst>
        </pc:spChg>
      </pc:sldChg>
      <pc:sldChg chg="modSp mod">
        <pc:chgData name="Marine Gonçalves" userId="dfdcef623224dda8" providerId="LiveId" clId="{81546C6D-2C3B-4512-96A7-039DAB3BE207}" dt="2023-03-12T01:15:53.616" v="8438" actId="14100"/>
        <pc:sldMkLst>
          <pc:docMk/>
          <pc:sldMk cId="1663294657" sldId="303"/>
        </pc:sldMkLst>
        <pc:spChg chg="mod">
          <ac:chgData name="Marine Gonçalves" userId="dfdcef623224dda8" providerId="LiveId" clId="{81546C6D-2C3B-4512-96A7-039DAB3BE207}" dt="2023-03-12T01:15:53.616" v="8438" actId="14100"/>
          <ac:spMkLst>
            <pc:docMk/>
            <pc:sldMk cId="1663294657" sldId="303"/>
            <ac:spMk id="2" creationId="{BB42AA58-0010-F14A-AB41-2CD51EE5120B}"/>
          </ac:spMkLst>
        </pc:spChg>
        <pc:spChg chg="mod">
          <ac:chgData name="Marine Gonçalves" userId="dfdcef623224dda8" providerId="LiveId" clId="{81546C6D-2C3B-4512-96A7-039DAB3BE207}" dt="2023-03-12T01:15:27.739" v="8419" actId="14100"/>
          <ac:spMkLst>
            <pc:docMk/>
            <pc:sldMk cId="1663294657" sldId="303"/>
            <ac:spMk id="10" creationId="{C437FB7D-A9AB-3210-2D17-CDBD6DC4540E}"/>
          </ac:spMkLst>
        </pc:spChg>
        <pc:spChg chg="mod">
          <ac:chgData name="Marine Gonçalves" userId="dfdcef623224dda8" providerId="LiveId" clId="{81546C6D-2C3B-4512-96A7-039DAB3BE207}" dt="2023-03-12T01:14:57.966" v="8412" actId="1076"/>
          <ac:spMkLst>
            <pc:docMk/>
            <pc:sldMk cId="1663294657" sldId="303"/>
            <ac:spMk id="11" creationId="{F71193BD-7698-C716-E1DC-EAA6D4DE4234}"/>
          </ac:spMkLst>
        </pc:spChg>
        <pc:spChg chg="mod">
          <ac:chgData name="Marine Gonçalves" userId="dfdcef623224dda8" providerId="LiveId" clId="{81546C6D-2C3B-4512-96A7-039DAB3BE207}" dt="2023-03-12T01:15:17.065" v="8416" actId="1076"/>
          <ac:spMkLst>
            <pc:docMk/>
            <pc:sldMk cId="1663294657" sldId="303"/>
            <ac:spMk id="12" creationId="{8767C95A-C0B9-D497-29B8-4B906FA897CA}"/>
          </ac:spMkLst>
        </pc:spChg>
        <pc:spChg chg="mod">
          <ac:chgData name="Marine Gonçalves" userId="dfdcef623224dda8" providerId="LiveId" clId="{81546C6D-2C3B-4512-96A7-039DAB3BE207}" dt="2023-03-12T01:15:24.123" v="8418" actId="14100"/>
          <ac:spMkLst>
            <pc:docMk/>
            <pc:sldMk cId="1663294657" sldId="303"/>
            <ac:spMk id="13" creationId="{EA7181A3-7EBD-71AF-AB94-4E5C1564FC7C}"/>
          </ac:spMkLst>
        </pc:spChg>
        <pc:spChg chg="mod">
          <ac:chgData name="Marine Gonçalves" userId="dfdcef623224dda8" providerId="LiveId" clId="{81546C6D-2C3B-4512-96A7-039DAB3BE207}" dt="2023-03-12T01:14:41.944" v="8409" actId="1076"/>
          <ac:spMkLst>
            <pc:docMk/>
            <pc:sldMk cId="1663294657" sldId="303"/>
            <ac:spMk id="20" creationId="{62A3A58E-CD97-4D64-2E25-2B944A1DE4D1}"/>
          </ac:spMkLst>
        </pc:spChg>
        <pc:cxnChg chg="mod">
          <ac:chgData name="Marine Gonçalves" userId="dfdcef623224dda8" providerId="LiveId" clId="{81546C6D-2C3B-4512-96A7-039DAB3BE207}" dt="2023-03-11T02:25:05.018" v="8332" actId="1582"/>
          <ac:cxnSpMkLst>
            <pc:docMk/>
            <pc:sldMk cId="1663294657" sldId="303"/>
            <ac:cxnSpMk id="15" creationId="{3678D8DC-0720-9C27-3871-25E29FCD092F}"/>
          </ac:cxnSpMkLst>
        </pc:cxnChg>
        <pc:cxnChg chg="mod">
          <ac:chgData name="Marine Gonçalves" userId="dfdcef623224dda8" providerId="LiveId" clId="{81546C6D-2C3B-4512-96A7-039DAB3BE207}" dt="2023-03-12T01:15:20.086" v="8417" actId="1076"/>
          <ac:cxnSpMkLst>
            <pc:docMk/>
            <pc:sldMk cId="1663294657" sldId="303"/>
            <ac:cxnSpMk id="17" creationId="{ECAC885B-F205-DAC2-6EA8-EB93DA315532}"/>
          </ac:cxnSpMkLst>
        </pc:cxnChg>
        <pc:cxnChg chg="mod">
          <ac:chgData name="Marine Gonçalves" userId="dfdcef623224dda8" providerId="LiveId" clId="{81546C6D-2C3B-4512-96A7-039DAB3BE207}" dt="2023-03-12T01:15:03.751" v="8413" actId="1076"/>
          <ac:cxnSpMkLst>
            <pc:docMk/>
            <pc:sldMk cId="1663294657" sldId="303"/>
            <ac:cxnSpMk id="19" creationId="{F5BB4667-99AA-59B0-6A5E-F880232171B3}"/>
          </ac:cxnSpMkLst>
        </pc:cxnChg>
        <pc:cxnChg chg="mod">
          <ac:chgData name="Marine Gonçalves" userId="dfdcef623224dda8" providerId="LiveId" clId="{81546C6D-2C3B-4512-96A7-039DAB3BE207}" dt="2023-03-12T01:14:47.789" v="8410" actId="1076"/>
          <ac:cxnSpMkLst>
            <pc:docMk/>
            <pc:sldMk cId="1663294657" sldId="303"/>
            <ac:cxnSpMk id="21" creationId="{5A1D3509-637A-E76A-BD29-D3BDE1629987}"/>
          </ac:cxnSpMkLst>
        </pc:cxnChg>
      </pc:sldChg>
      <pc:sldChg chg="modSp mod">
        <pc:chgData name="Marine Gonçalves" userId="dfdcef623224dda8" providerId="LiveId" clId="{81546C6D-2C3B-4512-96A7-039DAB3BE207}" dt="2023-03-12T19:45:39.287" v="8514" actId="20577"/>
        <pc:sldMkLst>
          <pc:docMk/>
          <pc:sldMk cId="2622969314" sldId="304"/>
        </pc:sldMkLst>
        <pc:spChg chg="mod">
          <ac:chgData name="Marine Gonçalves" userId="dfdcef623224dda8" providerId="LiveId" clId="{81546C6D-2C3B-4512-96A7-039DAB3BE207}" dt="2023-03-11T02:28:53.681" v="8401"/>
          <ac:spMkLst>
            <pc:docMk/>
            <pc:sldMk cId="2622969314" sldId="304"/>
            <ac:spMk id="2" creationId="{A306C818-4403-B004-9174-AF3310A452C9}"/>
          </ac:spMkLst>
        </pc:spChg>
        <pc:spChg chg="mod">
          <ac:chgData name="Marine Gonçalves" userId="dfdcef623224dda8" providerId="LiveId" clId="{81546C6D-2C3B-4512-96A7-039DAB3BE207}" dt="2023-03-11T02:28:53.681" v="8401"/>
          <ac:spMkLst>
            <pc:docMk/>
            <pc:sldMk cId="2622969314" sldId="304"/>
            <ac:spMk id="3" creationId="{961772A3-5944-2452-D724-CDD39ECA85F9}"/>
          </ac:spMkLst>
        </pc:spChg>
        <pc:spChg chg="mod">
          <ac:chgData name="Marine Gonçalves" userId="dfdcef623224dda8" providerId="LiveId" clId="{81546C6D-2C3B-4512-96A7-039DAB3BE207}" dt="2023-03-11T02:28:53.681" v="8401"/>
          <ac:spMkLst>
            <pc:docMk/>
            <pc:sldMk cId="2622969314" sldId="304"/>
            <ac:spMk id="5" creationId="{628F3305-64C0-76FD-10D0-3638CF91B205}"/>
          </ac:spMkLst>
        </pc:spChg>
        <pc:spChg chg="mod">
          <ac:chgData name="Marine Gonçalves" userId="dfdcef623224dda8" providerId="LiveId" clId="{81546C6D-2C3B-4512-96A7-039DAB3BE207}" dt="2023-03-12T19:45:39.287" v="8514" actId="20577"/>
          <ac:spMkLst>
            <pc:docMk/>
            <pc:sldMk cId="2622969314" sldId="304"/>
            <ac:spMk id="11" creationId="{0FC8B225-E4BF-7D46-6BA5-96338943537F}"/>
          </ac:spMkLst>
        </pc:spChg>
      </pc:sldChg>
      <pc:sldChg chg="addSp delSp modSp mod modClrScheme chgLayout">
        <pc:chgData name="Marine Gonçalves" userId="dfdcef623224dda8" providerId="LiveId" clId="{81546C6D-2C3B-4512-96A7-039DAB3BE207}" dt="2023-03-11T02:19:22.999" v="8302" actId="20577"/>
        <pc:sldMkLst>
          <pc:docMk/>
          <pc:sldMk cId="2836384369" sldId="305"/>
        </pc:sldMkLst>
        <pc:spChg chg="mod ord">
          <ac:chgData name="Marine Gonçalves" userId="dfdcef623224dda8" providerId="LiveId" clId="{81546C6D-2C3B-4512-96A7-039DAB3BE207}" dt="2023-03-11T01:53:36.617" v="8077" actId="14100"/>
          <ac:spMkLst>
            <pc:docMk/>
            <pc:sldMk cId="2836384369" sldId="305"/>
            <ac:spMk id="2" creationId="{EB8D7E92-3EF2-2801-1053-5B74E8ABA0B5}"/>
          </ac:spMkLst>
        </pc:spChg>
        <pc:spChg chg="del mod ord">
          <ac:chgData name="Marine Gonçalves" userId="dfdcef623224dda8" providerId="LiveId" clId="{81546C6D-2C3B-4512-96A7-039DAB3BE207}" dt="2023-01-28T02:22:29.159" v="2092" actId="478"/>
          <ac:spMkLst>
            <pc:docMk/>
            <pc:sldMk cId="2836384369" sldId="305"/>
            <ac:spMk id="3" creationId="{C56688D3-2EC4-079E-737A-20EC3424E4F1}"/>
          </ac:spMkLst>
        </pc:spChg>
        <pc:spChg chg="del mod ord">
          <ac:chgData name="Marine Gonçalves" userId="dfdcef623224dda8" providerId="LiveId" clId="{81546C6D-2C3B-4512-96A7-039DAB3BE207}" dt="2023-01-28T02:22:34.513" v="2093" actId="478"/>
          <ac:spMkLst>
            <pc:docMk/>
            <pc:sldMk cId="2836384369" sldId="305"/>
            <ac:spMk id="5" creationId="{C4CB2171-76B7-3DE3-BE05-38B44C4C54C3}"/>
          </ac:spMkLst>
        </pc:spChg>
        <pc:spChg chg="add del mod ord">
          <ac:chgData name="Marine Gonçalves" userId="dfdcef623224dda8" providerId="LiveId" clId="{81546C6D-2C3B-4512-96A7-039DAB3BE207}" dt="2023-01-28T02:22:24.699" v="2091" actId="700"/>
          <ac:spMkLst>
            <pc:docMk/>
            <pc:sldMk cId="2836384369" sldId="305"/>
            <ac:spMk id="6" creationId="{1664DD29-32F5-3477-7355-C227432C6C16}"/>
          </ac:spMkLst>
        </pc:spChg>
        <pc:spChg chg="add del mod">
          <ac:chgData name="Marine Gonçalves" userId="dfdcef623224dda8" providerId="LiveId" clId="{81546C6D-2C3B-4512-96A7-039DAB3BE207}" dt="2023-03-10T23:01:22.646" v="7471" actId="22"/>
          <ac:spMkLst>
            <pc:docMk/>
            <pc:sldMk cId="2836384369" sldId="305"/>
            <ac:spMk id="6" creationId="{51CFA1F3-BD0C-8970-D413-050EBB05BB7F}"/>
          </ac:spMkLst>
        </pc:spChg>
        <pc:spChg chg="add del mod ord">
          <ac:chgData name="Marine Gonçalves" userId="dfdcef623224dda8" providerId="LiveId" clId="{81546C6D-2C3B-4512-96A7-039DAB3BE207}" dt="2023-01-28T02:22:24.699" v="2091" actId="700"/>
          <ac:spMkLst>
            <pc:docMk/>
            <pc:sldMk cId="2836384369" sldId="305"/>
            <ac:spMk id="9" creationId="{CD880967-0588-B62C-16B2-E586D4F6CD0B}"/>
          </ac:spMkLst>
        </pc:spChg>
        <pc:spChg chg="add del mod">
          <ac:chgData name="Marine Gonçalves" userId="dfdcef623224dda8" providerId="LiveId" clId="{81546C6D-2C3B-4512-96A7-039DAB3BE207}" dt="2023-03-11T01:46:27.208" v="7963"/>
          <ac:spMkLst>
            <pc:docMk/>
            <pc:sldMk cId="2836384369" sldId="305"/>
            <ac:spMk id="10" creationId="{362D4786-B312-F302-F1E1-6D139C691920}"/>
          </ac:spMkLst>
        </pc:spChg>
        <pc:spChg chg="del mod">
          <ac:chgData name="Marine Gonçalves" userId="dfdcef623224dda8" providerId="LiveId" clId="{81546C6D-2C3B-4512-96A7-039DAB3BE207}" dt="2023-01-28T02:22:38.789" v="2094" actId="478"/>
          <ac:spMkLst>
            <pc:docMk/>
            <pc:sldMk cId="2836384369" sldId="305"/>
            <ac:spMk id="11" creationId="{A1FA2820-E7CA-0905-D106-B08A46D374D3}"/>
          </ac:spMkLst>
        </pc:spChg>
        <pc:spChg chg="add del mod ord">
          <ac:chgData name="Marine Gonçalves" userId="dfdcef623224dda8" providerId="LiveId" clId="{81546C6D-2C3B-4512-96A7-039DAB3BE207}" dt="2023-01-28T02:22:43.199" v="2095" actId="700"/>
          <ac:spMkLst>
            <pc:docMk/>
            <pc:sldMk cId="2836384369" sldId="305"/>
            <ac:spMk id="12" creationId="{3D2362F8-4304-118F-FF7C-FF917F41DC9B}"/>
          </ac:spMkLst>
        </pc:spChg>
        <pc:spChg chg="add del mod ord">
          <ac:chgData name="Marine Gonçalves" userId="dfdcef623224dda8" providerId="LiveId" clId="{81546C6D-2C3B-4512-96A7-039DAB3BE207}" dt="2023-01-28T02:22:43.199" v="2095" actId="700"/>
          <ac:spMkLst>
            <pc:docMk/>
            <pc:sldMk cId="2836384369" sldId="305"/>
            <ac:spMk id="13" creationId="{ED9E6CFC-9AA0-92FB-655F-D238C6D4B10E}"/>
          </ac:spMkLst>
        </pc:spChg>
        <pc:spChg chg="add del mod">
          <ac:chgData name="Marine Gonçalves" userId="dfdcef623224dda8" providerId="LiveId" clId="{81546C6D-2C3B-4512-96A7-039DAB3BE207}" dt="2023-01-28T02:22:43.199" v="2095" actId="700"/>
          <ac:spMkLst>
            <pc:docMk/>
            <pc:sldMk cId="2836384369" sldId="305"/>
            <ac:spMk id="15" creationId="{2DA68124-36DF-DDF7-52D9-55EA88B69AEF}"/>
          </ac:spMkLst>
        </pc:spChg>
        <pc:spChg chg="add del mod">
          <ac:chgData name="Marine Gonçalves" userId="dfdcef623224dda8" providerId="LiveId" clId="{81546C6D-2C3B-4512-96A7-039DAB3BE207}" dt="2023-01-28T02:22:43.199" v="2095" actId="700"/>
          <ac:spMkLst>
            <pc:docMk/>
            <pc:sldMk cId="2836384369" sldId="305"/>
            <ac:spMk id="17" creationId="{C4BC448D-E11D-2A86-4FC3-FCAE4BD37CF7}"/>
          </ac:spMkLst>
        </pc:spChg>
        <pc:spChg chg="add del mod ord">
          <ac:chgData name="Marine Gonçalves" userId="dfdcef623224dda8" providerId="LiveId" clId="{81546C6D-2C3B-4512-96A7-039DAB3BE207}" dt="2023-01-28T02:22:44.428" v="2096" actId="22"/>
          <ac:spMkLst>
            <pc:docMk/>
            <pc:sldMk cId="2836384369" sldId="305"/>
            <ac:spMk id="18" creationId="{BD4B0EE1-5021-013F-3CE2-6DD403F28B77}"/>
          </ac:spMkLst>
        </pc:spChg>
        <pc:spChg chg="add mod ord">
          <ac:chgData name="Marine Gonçalves" userId="dfdcef623224dda8" providerId="LiveId" clId="{81546C6D-2C3B-4512-96A7-039DAB3BE207}" dt="2023-03-11T02:19:22.999" v="8302" actId="20577"/>
          <ac:spMkLst>
            <pc:docMk/>
            <pc:sldMk cId="2836384369" sldId="305"/>
            <ac:spMk id="19" creationId="{89836121-2573-E9D8-7A1F-D4169DA391A3}"/>
          </ac:spMkLst>
        </pc:spChg>
        <pc:graphicFrameChg chg="add mod modGraphic">
          <ac:chgData name="Marine Gonçalves" userId="dfdcef623224dda8" providerId="LiveId" clId="{81546C6D-2C3B-4512-96A7-039DAB3BE207}" dt="2023-03-11T01:46:43.312" v="7967" actId="14100"/>
          <ac:graphicFrameMkLst>
            <pc:docMk/>
            <pc:sldMk cId="2836384369" sldId="305"/>
            <ac:graphicFrameMk id="11" creationId="{05822A8C-99BE-23E1-B770-C22047FD4DF6}"/>
          </ac:graphicFrameMkLst>
        </pc:graphicFrameChg>
        <pc:picChg chg="add del mod">
          <ac:chgData name="Marine Gonçalves" userId="dfdcef623224dda8" providerId="LiveId" clId="{81546C6D-2C3B-4512-96A7-039DAB3BE207}" dt="2023-03-10T23:01:21.579" v="7470" actId="478"/>
          <ac:picMkLst>
            <pc:docMk/>
            <pc:sldMk cId="2836384369" sldId="305"/>
            <ac:picMk id="4" creationId="{24091E69-E0AF-91D6-D119-ED7AF7BBDB83}"/>
          </ac:picMkLst>
        </pc:picChg>
        <pc:picChg chg="del mod ord">
          <ac:chgData name="Marine Gonçalves" userId="dfdcef623224dda8" providerId="LiveId" clId="{81546C6D-2C3B-4512-96A7-039DAB3BE207}" dt="2023-01-28T02:22:19.742" v="2089" actId="478"/>
          <ac:picMkLst>
            <pc:docMk/>
            <pc:sldMk cId="2836384369" sldId="305"/>
            <ac:picMk id="8" creationId="{41A83D5A-D6A2-3DBB-A838-D6238EE622BB}"/>
          </ac:picMkLst>
        </pc:picChg>
        <pc:picChg chg="add del mod ord">
          <ac:chgData name="Marine Gonçalves" userId="dfdcef623224dda8" providerId="LiveId" clId="{81546C6D-2C3B-4512-96A7-039DAB3BE207}" dt="2023-03-11T00:25:32.408" v="7907" actId="478"/>
          <ac:picMkLst>
            <pc:docMk/>
            <pc:sldMk cId="2836384369" sldId="305"/>
            <ac:picMk id="8" creationId="{7C43F3E8-DA81-C444-63E2-966FB4DD4EEB}"/>
          </ac:picMkLst>
        </pc:picChg>
        <pc:picChg chg="del mod ord">
          <ac:chgData name="Marine Gonçalves" userId="dfdcef623224dda8" providerId="LiveId" clId="{81546C6D-2C3B-4512-96A7-039DAB3BE207}" dt="2023-01-28T02:22:21.327" v="2090" actId="478"/>
          <ac:picMkLst>
            <pc:docMk/>
            <pc:sldMk cId="2836384369" sldId="305"/>
            <ac:picMk id="10" creationId="{A17E7FD6-0CC7-D2F2-CBD5-67051BC9886C}"/>
          </ac:picMkLst>
        </pc:picChg>
        <pc:picChg chg="add mod">
          <ac:chgData name="Marine Gonçalves" userId="dfdcef623224dda8" providerId="LiveId" clId="{81546C6D-2C3B-4512-96A7-039DAB3BE207}" dt="2023-03-11T01:51:41.085" v="7975" actId="14100"/>
          <ac:picMkLst>
            <pc:docMk/>
            <pc:sldMk cId="2836384369" sldId="305"/>
            <ac:picMk id="13" creationId="{662660B9-E5BC-2F00-8A24-7D31B8DCD66A}"/>
          </ac:picMkLst>
        </pc:picChg>
        <pc:picChg chg="add del mod ord">
          <ac:chgData name="Marine Gonçalves" userId="dfdcef623224dda8" providerId="LiveId" clId="{81546C6D-2C3B-4512-96A7-039DAB3BE207}" dt="2023-03-10T23:01:19.796" v="7469" actId="478"/>
          <ac:picMkLst>
            <pc:docMk/>
            <pc:sldMk cId="2836384369" sldId="305"/>
            <ac:picMk id="21" creationId="{D273A5F8-2277-B977-AE46-581D22B3D207}"/>
          </ac:picMkLst>
        </pc:picChg>
      </pc:sldChg>
      <pc:sldChg chg="addSp delSp modSp new del mod">
        <pc:chgData name="Marine Gonçalves" userId="dfdcef623224dda8" providerId="LiveId" clId="{81546C6D-2C3B-4512-96A7-039DAB3BE207}" dt="2023-01-28T02:25:28.873" v="2219" actId="47"/>
        <pc:sldMkLst>
          <pc:docMk/>
          <pc:sldMk cId="2587096422" sldId="306"/>
        </pc:sldMkLst>
        <pc:spChg chg="mod">
          <ac:chgData name="Marine Gonçalves" userId="dfdcef623224dda8" providerId="LiveId" clId="{81546C6D-2C3B-4512-96A7-039DAB3BE207}" dt="2023-01-20T12:34:06.423" v="135" actId="122"/>
          <ac:spMkLst>
            <pc:docMk/>
            <pc:sldMk cId="2587096422" sldId="306"/>
            <ac:spMk id="2" creationId="{B7A83DD8-355D-78F4-E119-A9BF4CC1D930}"/>
          </ac:spMkLst>
        </pc:spChg>
        <pc:spChg chg="del">
          <ac:chgData name="Marine Gonçalves" userId="dfdcef623224dda8" providerId="LiveId" clId="{81546C6D-2C3B-4512-96A7-039DAB3BE207}" dt="2023-01-20T12:31:21.263" v="42" actId="22"/>
          <ac:spMkLst>
            <pc:docMk/>
            <pc:sldMk cId="2587096422" sldId="306"/>
            <ac:spMk id="3" creationId="{95FF2F58-9E8F-EF9E-69E3-F4CA72BB01BD}"/>
          </ac:spMkLst>
        </pc:spChg>
        <pc:spChg chg="mod">
          <ac:chgData name="Marine Gonçalves" userId="dfdcef623224dda8" providerId="LiveId" clId="{81546C6D-2C3B-4512-96A7-039DAB3BE207}" dt="2023-01-20T12:34:01.424" v="134" actId="5793"/>
          <ac:spMkLst>
            <pc:docMk/>
            <pc:sldMk cId="2587096422" sldId="306"/>
            <ac:spMk id="4" creationId="{8405B648-45C2-6746-46A4-5373EA011BA3}"/>
          </ac:spMkLst>
        </pc:spChg>
        <pc:spChg chg="add del mod">
          <ac:chgData name="Marine Gonçalves" userId="dfdcef623224dda8" providerId="LiveId" clId="{81546C6D-2C3B-4512-96A7-039DAB3BE207}" dt="2023-01-20T12:32:22.719" v="129" actId="22"/>
          <ac:spMkLst>
            <pc:docMk/>
            <pc:sldMk cId="2587096422" sldId="306"/>
            <ac:spMk id="8" creationId="{CBF7E602-E9A9-CA13-4FE7-F582EF528955}"/>
          </ac:spMkLst>
        </pc:spChg>
        <pc:picChg chg="add del mod ord">
          <ac:chgData name="Marine Gonçalves" userId="dfdcef623224dda8" providerId="LiveId" clId="{81546C6D-2C3B-4512-96A7-039DAB3BE207}" dt="2023-01-20T12:32:21.585" v="128" actId="478"/>
          <ac:picMkLst>
            <pc:docMk/>
            <pc:sldMk cId="2587096422" sldId="306"/>
            <ac:picMk id="6" creationId="{CAC85C49-E3F9-6457-BEA7-04AD8FAE634A}"/>
          </ac:picMkLst>
        </pc:picChg>
        <pc:picChg chg="add mod ord">
          <ac:chgData name="Marine Gonçalves" userId="dfdcef623224dda8" providerId="LiveId" clId="{81546C6D-2C3B-4512-96A7-039DAB3BE207}" dt="2023-01-20T12:32:22.719" v="129" actId="22"/>
          <ac:picMkLst>
            <pc:docMk/>
            <pc:sldMk cId="2587096422" sldId="306"/>
            <ac:picMk id="10" creationId="{E27E1E58-2227-E8D0-B37C-3E42E08CC0FA}"/>
          </ac:picMkLst>
        </pc:picChg>
      </pc:sldChg>
      <pc:sldChg chg="addSp delSp modSp new del mod">
        <pc:chgData name="Marine Gonçalves" userId="dfdcef623224dda8" providerId="LiveId" clId="{81546C6D-2C3B-4512-96A7-039DAB3BE207}" dt="2023-01-28T02:24:51.965" v="2217" actId="47"/>
        <pc:sldMkLst>
          <pc:docMk/>
          <pc:sldMk cId="2141915972" sldId="307"/>
        </pc:sldMkLst>
        <pc:spChg chg="mod">
          <ac:chgData name="Marine Gonçalves" userId="dfdcef623224dda8" providerId="LiveId" clId="{81546C6D-2C3B-4512-96A7-039DAB3BE207}" dt="2023-01-20T12:40:11.432" v="326" actId="20577"/>
          <ac:spMkLst>
            <pc:docMk/>
            <pc:sldMk cId="2141915972" sldId="307"/>
            <ac:spMk id="2" creationId="{7FDDA17F-0B75-98A8-BD72-84697AA6C472}"/>
          </ac:spMkLst>
        </pc:spChg>
        <pc:spChg chg="del">
          <ac:chgData name="Marine Gonçalves" userId="dfdcef623224dda8" providerId="LiveId" clId="{81546C6D-2C3B-4512-96A7-039DAB3BE207}" dt="2023-01-20T12:37:35.063" v="137" actId="22"/>
          <ac:spMkLst>
            <pc:docMk/>
            <pc:sldMk cId="2141915972" sldId="307"/>
            <ac:spMk id="3" creationId="{C3044262-5ED3-DFCB-CDB9-241C616E4780}"/>
          </ac:spMkLst>
        </pc:spChg>
        <pc:spChg chg="mod">
          <ac:chgData name="Marine Gonçalves" userId="dfdcef623224dda8" providerId="LiveId" clId="{81546C6D-2C3B-4512-96A7-039DAB3BE207}" dt="2023-01-20T12:40:03.878" v="324" actId="20577"/>
          <ac:spMkLst>
            <pc:docMk/>
            <pc:sldMk cId="2141915972" sldId="307"/>
            <ac:spMk id="4" creationId="{185223D4-A92B-C9F7-FE17-A90D7E5AFCFD}"/>
          </ac:spMkLst>
        </pc:spChg>
        <pc:picChg chg="add mod ord">
          <ac:chgData name="Marine Gonçalves" userId="dfdcef623224dda8" providerId="LiveId" clId="{81546C6D-2C3B-4512-96A7-039DAB3BE207}" dt="2023-01-20T12:37:35.063" v="137" actId="22"/>
          <ac:picMkLst>
            <pc:docMk/>
            <pc:sldMk cId="2141915972" sldId="307"/>
            <ac:picMk id="6" creationId="{1057F7C9-5B32-A4B5-800B-B622463103E4}"/>
          </ac:picMkLst>
        </pc:picChg>
      </pc:sldChg>
      <pc:sldChg chg="modSp new mod">
        <pc:chgData name="Marine Gonçalves" userId="dfdcef623224dda8" providerId="LiveId" clId="{81546C6D-2C3B-4512-96A7-039DAB3BE207}" dt="2023-03-12T01:19:39.062" v="8447" actId="1076"/>
        <pc:sldMkLst>
          <pc:docMk/>
          <pc:sldMk cId="231625132" sldId="308"/>
        </pc:sldMkLst>
        <pc:spChg chg="mod">
          <ac:chgData name="Marine Gonçalves" userId="dfdcef623224dda8" providerId="LiveId" clId="{81546C6D-2C3B-4512-96A7-039DAB3BE207}" dt="2023-03-12T01:19:39.062" v="8447" actId="1076"/>
          <ac:spMkLst>
            <pc:docMk/>
            <pc:sldMk cId="231625132" sldId="308"/>
            <ac:spMk id="2" creationId="{E0394A7E-34B8-C828-DFD0-8D6D6DF00BC7}"/>
          </ac:spMkLst>
        </pc:spChg>
        <pc:spChg chg="mod">
          <ac:chgData name="Marine Gonçalves" userId="dfdcef623224dda8" providerId="LiveId" clId="{81546C6D-2C3B-4512-96A7-039DAB3BE207}" dt="2023-03-11T02:28:53.681" v="8401"/>
          <ac:spMkLst>
            <pc:docMk/>
            <pc:sldMk cId="231625132" sldId="308"/>
            <ac:spMk id="3" creationId="{F1566ECE-D70B-BE9E-E6C9-2F2CB829B309}"/>
          </ac:spMkLst>
        </pc:spChg>
      </pc:sldChg>
      <pc:sldChg chg="modSp new mod">
        <pc:chgData name="Marine Gonçalves" userId="dfdcef623224dda8" providerId="LiveId" clId="{81546C6D-2C3B-4512-96A7-039DAB3BE207}" dt="2023-03-12T19:52:06.721" v="8533" actId="20577"/>
        <pc:sldMkLst>
          <pc:docMk/>
          <pc:sldMk cId="2580290939" sldId="309"/>
        </pc:sldMkLst>
        <pc:spChg chg="mod">
          <ac:chgData name="Marine Gonçalves" userId="dfdcef623224dda8" providerId="LiveId" clId="{81546C6D-2C3B-4512-96A7-039DAB3BE207}" dt="2023-03-12T19:49:57.969" v="8524"/>
          <ac:spMkLst>
            <pc:docMk/>
            <pc:sldMk cId="2580290939" sldId="309"/>
            <ac:spMk id="2" creationId="{6F83B277-6849-0345-C1A8-E201DB87CEE0}"/>
          </ac:spMkLst>
        </pc:spChg>
        <pc:spChg chg="mod">
          <ac:chgData name="Marine Gonçalves" userId="dfdcef623224dda8" providerId="LiveId" clId="{81546C6D-2C3B-4512-96A7-039DAB3BE207}" dt="2023-03-12T19:52:06.721" v="8533" actId="20577"/>
          <ac:spMkLst>
            <pc:docMk/>
            <pc:sldMk cId="2580290939" sldId="309"/>
            <ac:spMk id="3" creationId="{926D3F65-F676-77DD-CA1C-B1D94A2863CB}"/>
          </ac:spMkLst>
        </pc:spChg>
      </pc:sldChg>
      <pc:sldChg chg="new del">
        <pc:chgData name="Marine Gonçalves" userId="dfdcef623224dda8" providerId="LiveId" clId="{81546C6D-2C3B-4512-96A7-039DAB3BE207}" dt="2023-01-20T12:51:20.596" v="599" actId="47"/>
        <pc:sldMkLst>
          <pc:docMk/>
          <pc:sldMk cId="3546638228" sldId="309"/>
        </pc:sldMkLst>
      </pc:sldChg>
      <pc:sldChg chg="addSp delSp modSp new mod modClrScheme chgLayout">
        <pc:chgData name="Marine Gonçalves" userId="dfdcef623224dda8" providerId="LiveId" clId="{81546C6D-2C3B-4512-96A7-039DAB3BE207}" dt="2023-03-12T01:19:12.117" v="8446"/>
        <pc:sldMkLst>
          <pc:docMk/>
          <pc:sldMk cId="2046292256" sldId="310"/>
        </pc:sldMkLst>
        <pc:spChg chg="mod ord">
          <ac:chgData name="Marine Gonçalves" userId="dfdcef623224dda8" providerId="LiveId" clId="{81546C6D-2C3B-4512-96A7-039DAB3BE207}" dt="2023-03-11T02:28:53.681" v="8401"/>
          <ac:spMkLst>
            <pc:docMk/>
            <pc:sldMk cId="2046292256" sldId="310"/>
            <ac:spMk id="2" creationId="{32BEDDE5-B5CF-ED75-17A6-0ABEF39C6819}"/>
          </ac:spMkLst>
        </pc:spChg>
        <pc:spChg chg="del mod ord">
          <ac:chgData name="Marine Gonçalves" userId="dfdcef623224dda8" providerId="LiveId" clId="{81546C6D-2C3B-4512-96A7-039DAB3BE207}" dt="2023-01-28T02:08:48.391" v="1038" actId="700"/>
          <ac:spMkLst>
            <pc:docMk/>
            <pc:sldMk cId="2046292256" sldId="310"/>
            <ac:spMk id="3" creationId="{9081C0FB-8370-8787-FD7B-56EE3048B648}"/>
          </ac:spMkLst>
        </pc:spChg>
        <pc:spChg chg="add mod ord">
          <ac:chgData name="Marine Gonçalves" userId="dfdcef623224dda8" providerId="LiveId" clId="{81546C6D-2C3B-4512-96A7-039DAB3BE207}" dt="2023-03-12T01:19:01.516" v="8444" actId="20577"/>
          <ac:spMkLst>
            <pc:docMk/>
            <pc:sldMk cId="2046292256" sldId="310"/>
            <ac:spMk id="4" creationId="{DD716FEE-D6C3-EA17-7218-C6BA52378D5C}"/>
          </ac:spMkLst>
        </pc:spChg>
        <pc:spChg chg="add mod ord">
          <ac:chgData name="Marine Gonçalves" userId="dfdcef623224dda8" providerId="LiveId" clId="{81546C6D-2C3B-4512-96A7-039DAB3BE207}" dt="2023-03-12T01:19:07.421" v="8445"/>
          <ac:spMkLst>
            <pc:docMk/>
            <pc:sldMk cId="2046292256" sldId="310"/>
            <ac:spMk id="5" creationId="{ED868F9A-83F2-792D-BD0A-B4B19E11EACF}"/>
          </ac:spMkLst>
        </pc:spChg>
        <pc:spChg chg="add mod ord">
          <ac:chgData name="Marine Gonçalves" userId="dfdcef623224dda8" providerId="LiveId" clId="{81546C6D-2C3B-4512-96A7-039DAB3BE207}" dt="2023-03-12T01:19:12.117" v="8446"/>
          <ac:spMkLst>
            <pc:docMk/>
            <pc:sldMk cId="2046292256" sldId="310"/>
            <ac:spMk id="6" creationId="{EA3E9FA7-AFDB-BBC1-67A9-591A1CBC7ECE}"/>
          </ac:spMkLst>
        </pc:spChg>
        <pc:spChg chg="add del mod ord">
          <ac:chgData name="Marine Gonçalves" userId="dfdcef623224dda8" providerId="LiveId" clId="{81546C6D-2C3B-4512-96A7-039DAB3BE207}" dt="2023-01-28T02:11:16.748" v="1144" actId="700"/>
          <ac:spMkLst>
            <pc:docMk/>
            <pc:sldMk cId="2046292256" sldId="310"/>
            <ac:spMk id="7" creationId="{E9998D53-451F-C254-1106-5FF9D2C1C4A7}"/>
          </ac:spMkLst>
        </pc:spChg>
        <pc:spChg chg="add del mod ord">
          <ac:chgData name="Marine Gonçalves" userId="dfdcef623224dda8" providerId="LiveId" clId="{81546C6D-2C3B-4512-96A7-039DAB3BE207}" dt="2023-01-28T02:11:16.748" v="1144" actId="700"/>
          <ac:spMkLst>
            <pc:docMk/>
            <pc:sldMk cId="2046292256" sldId="310"/>
            <ac:spMk id="8" creationId="{489CF1E9-918B-7D63-7CB3-89D07847C9B3}"/>
          </ac:spMkLst>
        </pc:spChg>
        <pc:spChg chg="add del mod ord">
          <ac:chgData name="Marine Gonçalves" userId="dfdcef623224dda8" providerId="LiveId" clId="{81546C6D-2C3B-4512-96A7-039DAB3BE207}" dt="2023-01-28T02:11:16.748" v="1144" actId="700"/>
          <ac:spMkLst>
            <pc:docMk/>
            <pc:sldMk cId="2046292256" sldId="310"/>
            <ac:spMk id="9" creationId="{95A502EA-9464-26C2-BAB7-72CF450425C8}"/>
          </ac:spMkLst>
        </pc:spChg>
        <pc:spChg chg="add del mod ord">
          <ac:chgData name="Marine Gonçalves" userId="dfdcef623224dda8" providerId="LiveId" clId="{81546C6D-2C3B-4512-96A7-039DAB3BE207}" dt="2023-01-28T02:11:16.748" v="1144" actId="700"/>
          <ac:spMkLst>
            <pc:docMk/>
            <pc:sldMk cId="2046292256" sldId="310"/>
            <ac:spMk id="10" creationId="{27A2352B-078C-0A30-F573-467237AC284E}"/>
          </ac:spMkLst>
        </pc:spChg>
        <pc:spChg chg="add del mod ord">
          <ac:chgData name="Marine Gonçalves" userId="dfdcef623224dda8" providerId="LiveId" clId="{81546C6D-2C3B-4512-96A7-039DAB3BE207}" dt="2023-01-28T02:11:16.748" v="1144" actId="700"/>
          <ac:spMkLst>
            <pc:docMk/>
            <pc:sldMk cId="2046292256" sldId="310"/>
            <ac:spMk id="11" creationId="{5445A678-9B18-917A-5D65-B98231A89079}"/>
          </ac:spMkLst>
        </pc:spChg>
        <pc:spChg chg="add del mod ord">
          <ac:chgData name="Marine Gonçalves" userId="dfdcef623224dda8" providerId="LiveId" clId="{81546C6D-2C3B-4512-96A7-039DAB3BE207}" dt="2023-01-28T02:11:16.748" v="1144" actId="700"/>
          <ac:spMkLst>
            <pc:docMk/>
            <pc:sldMk cId="2046292256" sldId="310"/>
            <ac:spMk id="12" creationId="{8C69F19B-88CD-7748-1BF1-E8CF2CFEF42D}"/>
          </ac:spMkLst>
        </pc:spChg>
        <pc:spChg chg="add mod ord">
          <ac:chgData name="Marine Gonçalves" userId="dfdcef623224dda8" providerId="LiveId" clId="{81546C6D-2C3B-4512-96A7-039DAB3BE207}" dt="2023-03-11T02:03:56.685" v="8109" actId="1076"/>
          <ac:spMkLst>
            <pc:docMk/>
            <pc:sldMk cId="2046292256" sldId="310"/>
            <ac:spMk id="15" creationId="{3952234C-B875-EC75-A706-41FDB888E245}"/>
          </ac:spMkLst>
        </pc:spChg>
        <pc:spChg chg="add mod ord">
          <ac:chgData name="Marine Gonçalves" userId="dfdcef623224dda8" providerId="LiveId" clId="{81546C6D-2C3B-4512-96A7-039DAB3BE207}" dt="2023-03-11T02:28:53.681" v="8401"/>
          <ac:spMkLst>
            <pc:docMk/>
            <pc:sldMk cId="2046292256" sldId="310"/>
            <ac:spMk id="16" creationId="{F48A5568-A865-23D3-9628-E6B6044E9902}"/>
          </ac:spMkLst>
        </pc:spChg>
        <pc:spChg chg="add mod ord">
          <ac:chgData name="Marine Gonçalves" userId="dfdcef623224dda8" providerId="LiveId" clId="{81546C6D-2C3B-4512-96A7-039DAB3BE207}" dt="2023-03-11T02:28:53.681" v="8401"/>
          <ac:spMkLst>
            <pc:docMk/>
            <pc:sldMk cId="2046292256" sldId="310"/>
            <ac:spMk id="17" creationId="{E70A3B71-3066-84C1-CDFB-6E44A47A7B3C}"/>
          </ac:spMkLst>
        </pc:spChg>
        <pc:picChg chg="add del mod">
          <ac:chgData name="Marine Gonçalves" userId="dfdcef623224dda8" providerId="LiveId" clId="{81546C6D-2C3B-4512-96A7-039DAB3BE207}" dt="2023-01-28T02:11:12.610" v="1143" actId="478"/>
          <ac:picMkLst>
            <pc:docMk/>
            <pc:sldMk cId="2046292256" sldId="310"/>
            <ac:picMk id="14" creationId="{269B4A78-2375-A292-0022-BA4BC32B87B1}"/>
          </ac:picMkLst>
        </pc:picChg>
      </pc:sldChg>
      <pc:sldChg chg="addSp delSp modSp new del mod">
        <pc:chgData name="Marine Gonçalves" userId="dfdcef623224dda8" providerId="LiveId" clId="{81546C6D-2C3B-4512-96A7-039DAB3BE207}" dt="2023-02-05T02:04:46.651" v="5550" actId="47"/>
        <pc:sldMkLst>
          <pc:docMk/>
          <pc:sldMk cId="563085726" sldId="311"/>
        </pc:sldMkLst>
        <pc:spChg chg="mod">
          <ac:chgData name="Marine Gonçalves" userId="dfdcef623224dda8" providerId="LiveId" clId="{81546C6D-2C3B-4512-96A7-039DAB3BE207}" dt="2023-02-01T03:04:36.935" v="5043"/>
          <ac:spMkLst>
            <pc:docMk/>
            <pc:sldMk cId="563085726" sldId="311"/>
            <ac:spMk id="2" creationId="{99CA8161-96D3-C9E0-8FC8-9518E2F30BEE}"/>
          </ac:spMkLst>
        </pc:spChg>
        <pc:spChg chg="del mod">
          <ac:chgData name="Marine Gonçalves" userId="dfdcef623224dda8" providerId="LiveId" clId="{81546C6D-2C3B-4512-96A7-039DAB3BE207}" dt="2023-02-05T02:01:38.152" v="5537" actId="22"/>
          <ac:spMkLst>
            <pc:docMk/>
            <pc:sldMk cId="563085726" sldId="311"/>
            <ac:spMk id="3" creationId="{B81C2151-89A7-E966-2E2C-7A6329D5EE8C}"/>
          </ac:spMkLst>
        </pc:spChg>
        <pc:picChg chg="add mod ord">
          <ac:chgData name="Marine Gonçalves" userId="dfdcef623224dda8" providerId="LiveId" clId="{81546C6D-2C3B-4512-96A7-039DAB3BE207}" dt="2023-02-05T02:02:15.785" v="5544" actId="1076"/>
          <ac:picMkLst>
            <pc:docMk/>
            <pc:sldMk cId="563085726" sldId="311"/>
            <ac:picMk id="5" creationId="{AEC6D619-8BFE-7418-BDEC-290EDA0F015D}"/>
          </ac:picMkLst>
        </pc:picChg>
      </pc:sldChg>
      <pc:sldChg chg="addSp delSp modSp new mod setBg chgLayout">
        <pc:chgData name="Marine Gonçalves" userId="dfdcef623224dda8" providerId="LiveId" clId="{81546C6D-2C3B-4512-96A7-039DAB3BE207}" dt="2023-03-11T02:28:53.681" v="8401"/>
        <pc:sldMkLst>
          <pc:docMk/>
          <pc:sldMk cId="152039234" sldId="312"/>
        </pc:sldMkLst>
        <pc:spChg chg="mod ord">
          <ac:chgData name="Marine Gonçalves" userId="dfdcef623224dda8" providerId="LiveId" clId="{81546C6D-2C3B-4512-96A7-039DAB3BE207}" dt="2023-03-11T02:28:53.681" v="8401"/>
          <ac:spMkLst>
            <pc:docMk/>
            <pc:sldMk cId="152039234" sldId="312"/>
            <ac:spMk id="2" creationId="{92427CE7-6B79-E3D5-2D57-E004B3E3C3E6}"/>
          </ac:spMkLst>
        </pc:spChg>
        <pc:spChg chg="add del mod ord">
          <ac:chgData name="Marine Gonçalves" userId="dfdcef623224dda8" providerId="LiveId" clId="{81546C6D-2C3B-4512-96A7-039DAB3BE207}" dt="2023-03-11T02:28:53.681" v="8401"/>
          <ac:spMkLst>
            <pc:docMk/>
            <pc:sldMk cId="152039234" sldId="312"/>
            <ac:spMk id="3" creationId="{22983F4F-E6A8-4355-EF82-0854AC39F4AA}"/>
          </ac:spMkLst>
        </pc:spChg>
        <pc:graphicFrameChg chg="add del">
          <ac:chgData name="Marine Gonçalves" userId="dfdcef623224dda8" providerId="LiveId" clId="{81546C6D-2C3B-4512-96A7-039DAB3BE207}" dt="2023-01-31T01:34:35.666" v="2621" actId="26606"/>
          <ac:graphicFrameMkLst>
            <pc:docMk/>
            <pc:sldMk cId="152039234" sldId="312"/>
            <ac:graphicFrameMk id="5" creationId="{7CC08B09-851B-D3DB-9A85-BD3CE6B17033}"/>
          </ac:graphicFrameMkLst>
        </pc:graphicFrameChg>
      </pc:sldChg>
      <pc:sldChg chg="addSp delSp modSp add del mod setBg delDesignElem">
        <pc:chgData name="Marine Gonçalves" userId="dfdcef623224dda8" providerId="LiveId" clId="{81546C6D-2C3B-4512-96A7-039DAB3BE207}" dt="2023-03-11T02:22:30.011" v="8317" actId="47"/>
        <pc:sldMkLst>
          <pc:docMk/>
          <pc:sldMk cId="839242643" sldId="313"/>
        </pc:sldMkLst>
        <pc:spChg chg="mod">
          <ac:chgData name="Marine Gonçalves" userId="dfdcef623224dda8" providerId="LiveId" clId="{81546C6D-2C3B-4512-96A7-039DAB3BE207}" dt="2023-03-11T01:53:57.882" v="8106" actId="20577"/>
          <ac:spMkLst>
            <pc:docMk/>
            <pc:sldMk cId="839242643" sldId="313"/>
            <ac:spMk id="2" creationId="{B7A83DD8-355D-78F4-E119-A9BF4CC1D930}"/>
          </ac:spMkLst>
        </pc:spChg>
        <pc:spChg chg="mod">
          <ac:chgData name="Marine Gonçalves" userId="dfdcef623224dda8" providerId="LiveId" clId="{81546C6D-2C3B-4512-96A7-039DAB3BE207}" dt="2023-03-11T01:54:15.967" v="8108" actId="5793"/>
          <ac:spMkLst>
            <pc:docMk/>
            <pc:sldMk cId="839242643" sldId="313"/>
            <ac:spMk id="4" creationId="{8405B648-45C2-6746-46A4-5373EA011BA3}"/>
          </ac:spMkLst>
        </pc:spChg>
        <pc:spChg chg="add del mod">
          <ac:chgData name="Marine Gonçalves" userId="dfdcef623224dda8" providerId="LiveId" clId="{81546C6D-2C3B-4512-96A7-039DAB3BE207}" dt="2023-02-05T02:29:44.751" v="6602" actId="22"/>
          <ac:spMkLst>
            <pc:docMk/>
            <pc:sldMk cId="839242643" sldId="313"/>
            <ac:spMk id="5" creationId="{257C5852-5906-B7CB-6316-ACA6DD9D5076}"/>
          </ac:spMkLst>
        </pc:spChg>
        <pc:spChg chg="add del mod">
          <ac:chgData name="Marine Gonçalves" userId="dfdcef623224dda8" providerId="LiveId" clId="{81546C6D-2C3B-4512-96A7-039DAB3BE207}" dt="2023-02-07T00:27:46.514" v="6626" actId="478"/>
          <ac:spMkLst>
            <pc:docMk/>
            <pc:sldMk cId="839242643" sldId="313"/>
            <ac:spMk id="8" creationId="{1C331CF5-DE28-ACC0-F673-8011716E8818}"/>
          </ac:spMkLst>
        </pc:spChg>
        <pc:spChg chg="add del">
          <ac:chgData name="Marine Gonçalves" userId="dfdcef623224dda8" providerId="LiveId" clId="{81546C6D-2C3B-4512-96A7-039DAB3BE207}" dt="2023-03-11T02:04:22.156" v="8111"/>
          <ac:spMkLst>
            <pc:docMk/>
            <pc:sldMk cId="839242643" sldId="313"/>
            <ac:spMk id="25" creationId="{B8FE8EF1-7AF2-4864-A8DE-7EE3481DA1D4}"/>
          </ac:spMkLst>
        </pc:spChg>
        <pc:spChg chg="add del">
          <ac:chgData name="Marine Gonçalves" userId="dfdcef623224dda8" providerId="LiveId" clId="{81546C6D-2C3B-4512-96A7-039DAB3BE207}" dt="2023-03-11T02:04:22.156" v="8111"/>
          <ac:spMkLst>
            <pc:docMk/>
            <pc:sldMk cId="839242643" sldId="313"/>
            <ac:spMk id="39" creationId="{5B3CCFC9-E82D-444E-9621-FE5F95E679EC}"/>
          </ac:spMkLst>
        </pc:spChg>
        <pc:spChg chg="add del">
          <ac:chgData name="Marine Gonçalves" userId="dfdcef623224dda8" providerId="LiveId" clId="{81546C6D-2C3B-4512-96A7-039DAB3BE207}" dt="2023-02-05T02:35:10.271" v="6605"/>
          <ac:spMkLst>
            <pc:docMk/>
            <pc:sldMk cId="839242643" sldId="313"/>
            <ac:spMk id="40" creationId="{B8FE8EF1-7AF2-4864-A8DE-7EE3481DA1D4}"/>
          </ac:spMkLst>
        </pc:spChg>
        <pc:spChg chg="add del">
          <ac:chgData name="Marine Gonçalves" userId="dfdcef623224dda8" providerId="LiveId" clId="{81546C6D-2C3B-4512-96A7-039DAB3BE207}" dt="2023-02-05T02:35:10.271" v="6605"/>
          <ac:spMkLst>
            <pc:docMk/>
            <pc:sldMk cId="839242643" sldId="313"/>
            <ac:spMk id="42" creationId="{5B3CCFC9-E82D-444E-9621-FE5F95E679EC}"/>
          </ac:spMkLst>
        </pc:spChg>
        <pc:spChg chg="add del">
          <ac:chgData name="Marine Gonçalves" userId="dfdcef623224dda8" providerId="LiveId" clId="{81546C6D-2C3B-4512-96A7-039DAB3BE207}" dt="2023-02-05T02:35:10.271" v="6605"/>
          <ac:spMkLst>
            <pc:docMk/>
            <pc:sldMk cId="839242643" sldId="313"/>
            <ac:spMk id="44" creationId="{E9D11FD5-487C-4A6B-836F-3831DC830FB7}"/>
          </ac:spMkLst>
        </pc:spChg>
        <pc:spChg chg="add del">
          <ac:chgData name="Marine Gonçalves" userId="dfdcef623224dda8" providerId="LiveId" clId="{81546C6D-2C3B-4512-96A7-039DAB3BE207}" dt="2023-02-05T02:35:10.271" v="6605"/>
          <ac:spMkLst>
            <pc:docMk/>
            <pc:sldMk cId="839242643" sldId="313"/>
            <ac:spMk id="46" creationId="{99765169-F70D-4841-BE65-62E10CBED84D}"/>
          </ac:spMkLst>
        </pc:spChg>
        <pc:spChg chg="add del">
          <ac:chgData name="Marine Gonçalves" userId="dfdcef623224dda8" providerId="LiveId" clId="{81546C6D-2C3B-4512-96A7-039DAB3BE207}" dt="2023-02-05T02:35:10.271" v="6605"/>
          <ac:spMkLst>
            <pc:docMk/>
            <pc:sldMk cId="839242643" sldId="313"/>
            <ac:spMk id="48" creationId="{2A2CC818-8106-45C0-93D5-7051F99F2C81}"/>
          </ac:spMkLst>
        </pc:spChg>
        <pc:grpChg chg="add del">
          <ac:chgData name="Marine Gonçalves" userId="dfdcef623224dda8" providerId="LiveId" clId="{81546C6D-2C3B-4512-96A7-039DAB3BE207}" dt="2023-03-11T02:04:22.156" v="8111"/>
          <ac:grpSpMkLst>
            <pc:docMk/>
            <pc:sldMk cId="839242643" sldId="313"/>
            <ac:grpSpMk id="9" creationId="{7B7EFD05-5F12-420E-8AEF-74D5EF9D58BC}"/>
          </ac:grpSpMkLst>
        </pc:grpChg>
        <pc:grpChg chg="add del">
          <ac:chgData name="Marine Gonçalves" userId="dfdcef623224dda8" providerId="LiveId" clId="{81546C6D-2C3B-4512-96A7-039DAB3BE207}" dt="2023-03-11T02:04:22.156" v="8111"/>
          <ac:grpSpMkLst>
            <pc:docMk/>
            <pc:sldMk cId="839242643" sldId="313"/>
            <ac:grpSpMk id="11" creationId="{B64F33C7-E158-4057-87E7-6F42AA6D034A}"/>
          </ac:grpSpMkLst>
        </pc:grpChg>
        <pc:grpChg chg="add del">
          <ac:chgData name="Marine Gonçalves" userId="dfdcef623224dda8" providerId="LiveId" clId="{81546C6D-2C3B-4512-96A7-039DAB3BE207}" dt="2023-02-05T02:35:10.271" v="6605"/>
          <ac:grpSpMkLst>
            <pc:docMk/>
            <pc:sldMk cId="839242643" sldId="313"/>
            <ac:grpSpMk id="12" creationId="{7B7EFD05-5F12-420E-8AEF-74D5EF9D58BC}"/>
          </ac:grpSpMkLst>
        </pc:grpChg>
        <pc:grpChg chg="add del">
          <ac:chgData name="Marine Gonçalves" userId="dfdcef623224dda8" providerId="LiveId" clId="{81546C6D-2C3B-4512-96A7-039DAB3BE207}" dt="2023-02-05T02:35:10.271" v="6605"/>
          <ac:grpSpMkLst>
            <pc:docMk/>
            <pc:sldMk cId="839242643" sldId="313"/>
            <ac:grpSpMk id="26" creationId="{B64F33C7-E158-4057-87E7-6F42AA6D034A}"/>
          </ac:grpSpMkLst>
        </pc:grpChg>
        <pc:picChg chg="add mod">
          <ac:chgData name="Marine Gonçalves" userId="dfdcef623224dda8" providerId="LiveId" clId="{81546C6D-2C3B-4512-96A7-039DAB3BE207}" dt="2023-02-07T00:27:57.342" v="6630" actId="14100"/>
          <ac:picMkLst>
            <pc:docMk/>
            <pc:sldMk cId="839242643" sldId="313"/>
            <ac:picMk id="5" creationId="{EED16624-BF7B-D616-A6EE-84F6FE37D036}"/>
          </ac:picMkLst>
        </pc:picChg>
        <pc:picChg chg="add del mod ord">
          <ac:chgData name="Marine Gonçalves" userId="dfdcef623224dda8" providerId="LiveId" clId="{81546C6D-2C3B-4512-96A7-039DAB3BE207}" dt="2023-02-07T00:27:39.418" v="6625" actId="478"/>
          <ac:picMkLst>
            <pc:docMk/>
            <pc:sldMk cId="839242643" sldId="313"/>
            <ac:picMk id="7" creationId="{FF7ECB67-EFBF-A784-2EAE-33888B5C2F94}"/>
          </ac:picMkLst>
        </pc:picChg>
        <pc:picChg chg="del mod">
          <ac:chgData name="Marine Gonçalves" userId="dfdcef623224dda8" providerId="LiveId" clId="{81546C6D-2C3B-4512-96A7-039DAB3BE207}" dt="2023-02-05T02:29:43.242" v="6601" actId="478"/>
          <ac:picMkLst>
            <pc:docMk/>
            <pc:sldMk cId="839242643" sldId="313"/>
            <ac:picMk id="10" creationId="{E27E1E58-2227-E8D0-B37C-3E42E08CC0FA}"/>
          </ac:picMkLst>
        </pc:picChg>
      </pc:sldChg>
      <pc:sldChg chg="modSp add del mod modClrScheme chgLayout">
        <pc:chgData name="Marine Gonçalves" userId="dfdcef623224dda8" providerId="LiveId" clId="{81546C6D-2C3B-4512-96A7-039DAB3BE207}" dt="2023-01-31T01:34:14.989" v="2618" actId="47"/>
        <pc:sldMkLst>
          <pc:docMk/>
          <pc:sldMk cId="4232488743" sldId="314"/>
        </pc:sldMkLst>
        <pc:spChg chg="mod ord">
          <ac:chgData name="Marine Gonçalves" userId="dfdcef623224dda8" providerId="LiveId" clId="{81546C6D-2C3B-4512-96A7-039DAB3BE207}" dt="2023-01-31T01:34:07.752" v="2614" actId="700"/>
          <ac:spMkLst>
            <pc:docMk/>
            <pc:sldMk cId="4232488743" sldId="314"/>
            <ac:spMk id="2" creationId="{32BEDDE5-B5CF-ED75-17A6-0ABEF39C6819}"/>
          </ac:spMkLst>
        </pc:spChg>
        <pc:spChg chg="mod ord">
          <ac:chgData name="Marine Gonçalves" userId="dfdcef623224dda8" providerId="LiveId" clId="{81546C6D-2C3B-4512-96A7-039DAB3BE207}" dt="2023-01-31T01:34:07.752" v="2614" actId="700"/>
          <ac:spMkLst>
            <pc:docMk/>
            <pc:sldMk cId="4232488743" sldId="314"/>
            <ac:spMk id="4" creationId="{DD716FEE-D6C3-EA17-7218-C6BA52378D5C}"/>
          </ac:spMkLst>
        </pc:spChg>
        <pc:spChg chg="mod ord">
          <ac:chgData name="Marine Gonçalves" userId="dfdcef623224dda8" providerId="LiveId" clId="{81546C6D-2C3B-4512-96A7-039DAB3BE207}" dt="2023-01-31T01:34:07.752" v="2614" actId="700"/>
          <ac:spMkLst>
            <pc:docMk/>
            <pc:sldMk cId="4232488743" sldId="314"/>
            <ac:spMk id="5" creationId="{ED868F9A-83F2-792D-BD0A-B4B19E11EACF}"/>
          </ac:spMkLst>
        </pc:spChg>
        <pc:spChg chg="mod ord">
          <ac:chgData name="Marine Gonçalves" userId="dfdcef623224dda8" providerId="LiveId" clId="{81546C6D-2C3B-4512-96A7-039DAB3BE207}" dt="2023-01-31T01:34:07.752" v="2614" actId="700"/>
          <ac:spMkLst>
            <pc:docMk/>
            <pc:sldMk cId="4232488743" sldId="314"/>
            <ac:spMk id="6" creationId="{EA3E9FA7-AFDB-BBC1-67A9-591A1CBC7ECE}"/>
          </ac:spMkLst>
        </pc:spChg>
        <pc:spChg chg="mod ord">
          <ac:chgData name="Marine Gonçalves" userId="dfdcef623224dda8" providerId="LiveId" clId="{81546C6D-2C3B-4512-96A7-039DAB3BE207}" dt="2023-01-31T01:34:07.768" v="2615" actId="27636"/>
          <ac:spMkLst>
            <pc:docMk/>
            <pc:sldMk cId="4232488743" sldId="314"/>
            <ac:spMk id="15" creationId="{3952234C-B875-EC75-A706-41FDB888E245}"/>
          </ac:spMkLst>
        </pc:spChg>
        <pc:spChg chg="mod ord">
          <ac:chgData name="Marine Gonçalves" userId="dfdcef623224dda8" providerId="LiveId" clId="{81546C6D-2C3B-4512-96A7-039DAB3BE207}" dt="2023-01-31T01:34:07.778" v="2616" actId="27636"/>
          <ac:spMkLst>
            <pc:docMk/>
            <pc:sldMk cId="4232488743" sldId="314"/>
            <ac:spMk id="16" creationId="{F48A5568-A865-23D3-9628-E6B6044E9902}"/>
          </ac:spMkLst>
        </pc:spChg>
        <pc:spChg chg="mod ord">
          <ac:chgData name="Marine Gonçalves" userId="dfdcef623224dda8" providerId="LiveId" clId="{81546C6D-2C3B-4512-96A7-039DAB3BE207}" dt="2023-01-31T01:34:07.778" v="2617" actId="27636"/>
          <ac:spMkLst>
            <pc:docMk/>
            <pc:sldMk cId="4232488743" sldId="314"/>
            <ac:spMk id="17" creationId="{E70A3B71-3066-84C1-CDFB-6E44A47A7B3C}"/>
          </ac:spMkLst>
        </pc:spChg>
      </pc:sldChg>
      <pc:sldChg chg="addSp delSp modSp new mod modClrScheme chgLayout">
        <pc:chgData name="Marine Gonçalves" userId="dfdcef623224dda8" providerId="LiveId" clId="{81546C6D-2C3B-4512-96A7-039DAB3BE207}" dt="2023-03-11T02:28:53.681" v="8401"/>
        <pc:sldMkLst>
          <pc:docMk/>
          <pc:sldMk cId="3395603522" sldId="315"/>
        </pc:sldMkLst>
        <pc:spChg chg="mod ord">
          <ac:chgData name="Marine Gonçalves" userId="dfdcef623224dda8" providerId="LiveId" clId="{81546C6D-2C3B-4512-96A7-039DAB3BE207}" dt="2023-03-11T02:28:53.681" v="8401"/>
          <ac:spMkLst>
            <pc:docMk/>
            <pc:sldMk cId="3395603522" sldId="315"/>
            <ac:spMk id="2" creationId="{B170A86A-9E30-44BE-8D66-8F7D5F12F899}"/>
          </ac:spMkLst>
        </pc:spChg>
        <pc:spChg chg="del">
          <ac:chgData name="Marine Gonçalves" userId="dfdcef623224dda8" providerId="LiveId" clId="{81546C6D-2C3B-4512-96A7-039DAB3BE207}" dt="2023-01-31T01:56:41.742" v="2779" actId="700"/>
          <ac:spMkLst>
            <pc:docMk/>
            <pc:sldMk cId="3395603522" sldId="315"/>
            <ac:spMk id="3" creationId="{3B368EE3-2A5E-C9B0-D725-F24099B73D52}"/>
          </ac:spMkLst>
        </pc:spChg>
        <pc:spChg chg="add del mod">
          <ac:chgData name="Marine Gonçalves" userId="dfdcef623224dda8" providerId="LiveId" clId="{81546C6D-2C3B-4512-96A7-039DAB3BE207}" dt="2023-02-04T00:03:06.482" v="5463" actId="700"/>
          <ac:spMkLst>
            <pc:docMk/>
            <pc:sldMk cId="3395603522" sldId="315"/>
            <ac:spMk id="4" creationId="{57AAA75F-FDC7-AF95-A64D-DA36B7584392}"/>
          </ac:spMkLst>
        </pc:spChg>
        <pc:spChg chg="del">
          <ac:chgData name="Marine Gonçalves" userId="dfdcef623224dda8" providerId="LiveId" clId="{81546C6D-2C3B-4512-96A7-039DAB3BE207}" dt="2023-01-31T01:26:28.243" v="2608" actId="22"/>
          <ac:spMkLst>
            <pc:docMk/>
            <pc:sldMk cId="3395603522" sldId="315"/>
            <ac:spMk id="4" creationId="{E0E25985-32C6-0427-69F6-24E89A7BE652}"/>
          </ac:spMkLst>
        </pc:spChg>
        <pc:spChg chg="add del mod ord">
          <ac:chgData name="Marine Gonçalves" userId="dfdcef623224dda8" providerId="LiveId" clId="{81546C6D-2C3B-4512-96A7-039DAB3BE207}" dt="2023-02-04T00:03:53.219" v="5473" actId="478"/>
          <ac:spMkLst>
            <pc:docMk/>
            <pc:sldMk cId="3395603522" sldId="315"/>
            <ac:spMk id="5" creationId="{4A232020-B09D-4FAF-18E8-25665198CF5E}"/>
          </ac:spMkLst>
        </pc:spChg>
        <pc:spChg chg="del">
          <ac:chgData name="Marine Gonçalves" userId="dfdcef623224dda8" providerId="LiveId" clId="{81546C6D-2C3B-4512-96A7-039DAB3BE207}" dt="2023-01-31T01:56:41.742" v="2779" actId="700"/>
          <ac:spMkLst>
            <pc:docMk/>
            <pc:sldMk cId="3395603522" sldId="315"/>
            <ac:spMk id="5" creationId="{ABB81E6F-2E71-DED0-4F1C-66FDB199AEF1}"/>
          </ac:spMkLst>
        </pc:spChg>
        <pc:spChg chg="del">
          <ac:chgData name="Marine Gonçalves" userId="dfdcef623224dda8" providerId="LiveId" clId="{81546C6D-2C3B-4512-96A7-039DAB3BE207}" dt="2023-01-31T01:56:23.094" v="2777" actId="22"/>
          <ac:spMkLst>
            <pc:docMk/>
            <pc:sldMk cId="3395603522" sldId="315"/>
            <ac:spMk id="6" creationId="{B7A64D3C-2D85-323E-02EE-0C0270A1E52F}"/>
          </ac:spMkLst>
        </pc:spChg>
        <pc:spChg chg="add del mod">
          <ac:chgData name="Marine Gonçalves" userId="dfdcef623224dda8" providerId="LiveId" clId="{81546C6D-2C3B-4512-96A7-039DAB3BE207}" dt="2023-02-04T00:04:43.191" v="5482" actId="478"/>
          <ac:spMkLst>
            <pc:docMk/>
            <pc:sldMk cId="3395603522" sldId="315"/>
            <ac:spMk id="13" creationId="{0A47D1DC-942F-7C72-9946-5A9C4F00953C}"/>
          </ac:spMkLst>
        </pc:spChg>
        <pc:picChg chg="add del mod">
          <ac:chgData name="Marine Gonçalves" userId="dfdcef623224dda8" providerId="LiveId" clId="{81546C6D-2C3B-4512-96A7-039DAB3BE207}" dt="2023-03-03T21:39:54.228" v="7296" actId="478"/>
          <ac:picMkLst>
            <pc:docMk/>
            <pc:sldMk cId="3395603522" sldId="315"/>
            <ac:picMk id="4" creationId="{064BAA70-CB2B-DFA7-19F8-9A998AA9051F}"/>
          </ac:picMkLst>
        </pc:picChg>
        <pc:picChg chg="add del mod">
          <ac:chgData name="Marine Gonçalves" userId="dfdcef623224dda8" providerId="LiveId" clId="{81546C6D-2C3B-4512-96A7-039DAB3BE207}" dt="2023-03-10T22:54:14.885" v="7395" actId="478"/>
          <ac:picMkLst>
            <pc:docMk/>
            <pc:sldMk cId="3395603522" sldId="315"/>
            <ac:picMk id="6" creationId="{D9355B7C-C4EA-CF2E-A65F-2FAF5632AC11}"/>
          </ac:picMkLst>
        </pc:picChg>
        <pc:picChg chg="add del mod">
          <ac:chgData name="Marine Gonçalves" userId="dfdcef623224dda8" providerId="LiveId" clId="{81546C6D-2C3B-4512-96A7-039DAB3BE207}" dt="2023-03-03T21:41:24.612" v="7304" actId="478"/>
          <ac:picMkLst>
            <pc:docMk/>
            <pc:sldMk cId="3395603522" sldId="315"/>
            <ac:picMk id="7" creationId="{EED2AAAE-F698-BCC9-E693-171D0835EC00}"/>
          </ac:picMkLst>
        </pc:picChg>
        <pc:picChg chg="add del mod ord">
          <ac:chgData name="Marine Gonçalves" userId="dfdcef623224dda8" providerId="LiveId" clId="{81546C6D-2C3B-4512-96A7-039DAB3BE207}" dt="2023-02-04T00:03:00.176" v="5461" actId="478"/>
          <ac:picMkLst>
            <pc:docMk/>
            <pc:sldMk cId="3395603522" sldId="315"/>
            <ac:picMk id="8" creationId="{AA57B48B-B790-193A-4611-50977C227D3B}"/>
          </ac:picMkLst>
        </pc:picChg>
        <pc:picChg chg="add del mod">
          <ac:chgData name="Marine Gonçalves" userId="dfdcef623224dda8" providerId="LiveId" clId="{81546C6D-2C3B-4512-96A7-039DAB3BE207}" dt="2023-03-10T22:53:29.216" v="7391" actId="478"/>
          <ac:picMkLst>
            <pc:docMk/>
            <pc:sldMk cId="3395603522" sldId="315"/>
            <ac:picMk id="9" creationId="{DEDBFFB9-F98E-58DE-BA03-7F9EA199E6AC}"/>
          </ac:picMkLst>
        </pc:picChg>
        <pc:picChg chg="add del mod ord">
          <ac:chgData name="Marine Gonçalves" userId="dfdcef623224dda8" providerId="LiveId" clId="{81546C6D-2C3B-4512-96A7-039DAB3BE207}" dt="2023-02-04T00:04:26.799" v="5477" actId="478"/>
          <ac:picMkLst>
            <pc:docMk/>
            <pc:sldMk cId="3395603522" sldId="315"/>
            <ac:picMk id="10" creationId="{4A64D957-BE97-6546-6637-D78332E1F19C}"/>
          </ac:picMkLst>
        </pc:picChg>
        <pc:picChg chg="add del mod">
          <ac:chgData name="Marine Gonçalves" userId="dfdcef623224dda8" providerId="LiveId" clId="{81546C6D-2C3B-4512-96A7-039DAB3BE207}" dt="2023-03-03T21:39:32.705" v="7289" actId="478"/>
          <ac:picMkLst>
            <pc:docMk/>
            <pc:sldMk cId="3395603522" sldId="315"/>
            <ac:picMk id="11" creationId="{CA53FD73-627A-D353-0C58-7E10E1E7D530}"/>
          </ac:picMkLst>
        </pc:picChg>
        <pc:picChg chg="add mod">
          <ac:chgData name="Marine Gonçalves" userId="dfdcef623224dda8" providerId="LiveId" clId="{81546C6D-2C3B-4512-96A7-039DAB3BE207}" dt="2023-03-10T22:53:36.150" v="7394" actId="1076"/>
          <ac:picMkLst>
            <pc:docMk/>
            <pc:sldMk cId="3395603522" sldId="315"/>
            <ac:picMk id="12" creationId="{80E5F9A1-4237-CE72-4AE4-17CFC63E6714}"/>
          </ac:picMkLst>
        </pc:picChg>
        <pc:picChg chg="add del mod">
          <ac:chgData name="Marine Gonçalves" userId="dfdcef623224dda8" providerId="LiveId" clId="{81546C6D-2C3B-4512-96A7-039DAB3BE207}" dt="2023-03-10T22:57:11.733" v="7417" actId="478"/>
          <ac:picMkLst>
            <pc:docMk/>
            <pc:sldMk cId="3395603522" sldId="315"/>
            <ac:picMk id="14" creationId="{84182850-74B5-6157-A17B-861FB36A0AFA}"/>
          </ac:picMkLst>
        </pc:picChg>
        <pc:picChg chg="add del mod">
          <ac:chgData name="Marine Gonçalves" userId="dfdcef623224dda8" providerId="LiveId" clId="{81546C6D-2C3B-4512-96A7-039DAB3BE207}" dt="2023-03-10T23:06:05.486" v="7755" actId="478"/>
          <ac:picMkLst>
            <pc:docMk/>
            <pc:sldMk cId="3395603522" sldId="315"/>
            <ac:picMk id="16" creationId="{690B1A8E-C0F7-18F1-8F13-B2C8DD8DB9E7}"/>
          </ac:picMkLst>
        </pc:picChg>
        <pc:picChg chg="add mod">
          <ac:chgData name="Marine Gonçalves" userId="dfdcef623224dda8" providerId="LiveId" clId="{81546C6D-2C3B-4512-96A7-039DAB3BE207}" dt="2023-03-10T23:06:20.573" v="7761" actId="1076"/>
          <ac:picMkLst>
            <pc:docMk/>
            <pc:sldMk cId="3395603522" sldId="315"/>
            <ac:picMk id="18" creationId="{1177A2C2-EEF0-BFE3-7BE4-10F828AAF212}"/>
          </ac:picMkLst>
        </pc:picChg>
      </pc:sldChg>
      <pc:sldChg chg="addSp delSp modSp new mod modClrScheme chgLayout">
        <pc:chgData name="Marine Gonçalves" userId="dfdcef623224dda8" providerId="LiveId" clId="{81546C6D-2C3B-4512-96A7-039DAB3BE207}" dt="2023-03-11T02:28:53.681" v="8401"/>
        <pc:sldMkLst>
          <pc:docMk/>
          <pc:sldMk cId="3850867845" sldId="316"/>
        </pc:sldMkLst>
        <pc:spChg chg="mod ord">
          <ac:chgData name="Marine Gonçalves" userId="dfdcef623224dda8" providerId="LiveId" clId="{81546C6D-2C3B-4512-96A7-039DAB3BE207}" dt="2023-03-11T02:28:53.681" v="8401"/>
          <ac:spMkLst>
            <pc:docMk/>
            <pc:sldMk cId="3850867845" sldId="316"/>
            <ac:spMk id="2" creationId="{05B9F05E-E9B8-66FD-7F7F-F0B577577289}"/>
          </ac:spMkLst>
        </pc:spChg>
        <pc:spChg chg="mod ord">
          <ac:chgData name="Marine Gonçalves" userId="dfdcef623224dda8" providerId="LiveId" clId="{81546C6D-2C3B-4512-96A7-039DAB3BE207}" dt="2023-03-11T02:28:53.681" v="8401"/>
          <ac:spMkLst>
            <pc:docMk/>
            <pc:sldMk cId="3850867845" sldId="316"/>
            <ac:spMk id="3" creationId="{3B070A5C-ADA4-5618-5276-B62369EA809E}"/>
          </ac:spMkLst>
        </pc:spChg>
        <pc:spChg chg="add del mod ord">
          <ac:chgData name="Marine Gonçalves" userId="dfdcef623224dda8" providerId="LiveId" clId="{81546C6D-2C3B-4512-96A7-039DAB3BE207}" dt="2023-01-31T19:08:49.556" v="2788" actId="700"/>
          <ac:spMkLst>
            <pc:docMk/>
            <pc:sldMk cId="3850867845" sldId="316"/>
            <ac:spMk id="4" creationId="{6A5CCAB2-D184-4516-2208-BF71EBB9C0F7}"/>
          </ac:spMkLst>
        </pc:spChg>
        <pc:spChg chg="add del mod ord">
          <ac:chgData name="Marine Gonçalves" userId="dfdcef623224dda8" providerId="LiveId" clId="{81546C6D-2C3B-4512-96A7-039DAB3BE207}" dt="2023-01-31T19:08:49.556" v="2788" actId="700"/>
          <ac:spMkLst>
            <pc:docMk/>
            <pc:sldMk cId="3850867845" sldId="316"/>
            <ac:spMk id="5" creationId="{D8D01BF7-0767-89B9-C58C-7560EC4CDBE6}"/>
          </ac:spMkLst>
        </pc:spChg>
        <pc:spChg chg="add del mod ord">
          <ac:chgData name="Marine Gonçalves" userId="dfdcef623224dda8" providerId="LiveId" clId="{81546C6D-2C3B-4512-96A7-039DAB3BE207}" dt="2023-01-31T19:08:49.556" v="2788" actId="700"/>
          <ac:spMkLst>
            <pc:docMk/>
            <pc:sldMk cId="3850867845" sldId="316"/>
            <ac:spMk id="6" creationId="{771EDC9D-5A9A-7A42-22FD-F679F0FF1A49}"/>
          </ac:spMkLst>
        </pc:spChg>
        <pc:spChg chg="add del mod ord">
          <ac:chgData name="Marine Gonçalves" userId="dfdcef623224dda8" providerId="LiveId" clId="{81546C6D-2C3B-4512-96A7-039DAB3BE207}" dt="2023-01-31T19:08:49.556" v="2788" actId="700"/>
          <ac:spMkLst>
            <pc:docMk/>
            <pc:sldMk cId="3850867845" sldId="316"/>
            <ac:spMk id="7" creationId="{9401180E-1C2C-8BC8-7482-A545A5B95063}"/>
          </ac:spMkLst>
        </pc:spChg>
        <pc:spChg chg="add del mod ord">
          <ac:chgData name="Marine Gonçalves" userId="dfdcef623224dda8" providerId="LiveId" clId="{81546C6D-2C3B-4512-96A7-039DAB3BE207}" dt="2023-01-31T19:08:49.556" v="2788" actId="700"/>
          <ac:spMkLst>
            <pc:docMk/>
            <pc:sldMk cId="3850867845" sldId="316"/>
            <ac:spMk id="8" creationId="{A84018D9-5BDF-6CAA-5175-34DFD8ECE69D}"/>
          </ac:spMkLst>
        </pc:spChg>
        <pc:spChg chg="add del mod ord">
          <ac:chgData name="Marine Gonçalves" userId="dfdcef623224dda8" providerId="LiveId" clId="{81546C6D-2C3B-4512-96A7-039DAB3BE207}" dt="2023-01-31T19:10:50.457" v="2943" actId="478"/>
          <ac:spMkLst>
            <pc:docMk/>
            <pc:sldMk cId="3850867845" sldId="316"/>
            <ac:spMk id="13" creationId="{51DF204B-0FD1-3865-220A-E4AE596568EB}"/>
          </ac:spMkLst>
        </pc:spChg>
        <pc:spChg chg="add mod ord">
          <ac:chgData name="Marine Gonçalves" userId="dfdcef623224dda8" providerId="LiveId" clId="{81546C6D-2C3B-4512-96A7-039DAB3BE207}" dt="2023-02-07T01:02:27.391" v="6908" actId="1076"/>
          <ac:spMkLst>
            <pc:docMk/>
            <pc:sldMk cId="3850867845" sldId="316"/>
            <ac:spMk id="14" creationId="{799E6E87-2B03-E960-276B-5EE6F1450612}"/>
          </ac:spMkLst>
        </pc:spChg>
        <pc:spChg chg="add del mod ord">
          <ac:chgData name="Marine Gonçalves" userId="dfdcef623224dda8" providerId="LiveId" clId="{81546C6D-2C3B-4512-96A7-039DAB3BE207}" dt="2023-02-07T01:02:20.545" v="6907" actId="478"/>
          <ac:spMkLst>
            <pc:docMk/>
            <pc:sldMk cId="3850867845" sldId="316"/>
            <ac:spMk id="15" creationId="{F92C281C-8078-5C63-0B13-245A3D710BA8}"/>
          </ac:spMkLst>
        </pc:spChg>
        <pc:spChg chg="add mod ord">
          <ac:chgData name="Marine Gonçalves" userId="dfdcef623224dda8" providerId="LiveId" clId="{81546C6D-2C3B-4512-96A7-039DAB3BE207}" dt="2023-03-11T02:05:24.440" v="8132" actId="20577"/>
          <ac:spMkLst>
            <pc:docMk/>
            <pc:sldMk cId="3850867845" sldId="316"/>
            <ac:spMk id="16" creationId="{EBCEAFE4-509B-AF0F-3B2D-88C60396DC09}"/>
          </ac:spMkLst>
        </pc:spChg>
        <pc:spChg chg="add del mod ord">
          <ac:chgData name="Marine Gonçalves" userId="dfdcef623224dda8" providerId="LiveId" clId="{81546C6D-2C3B-4512-96A7-039DAB3BE207}" dt="2023-02-01T14:28:02.173" v="5454" actId="478"/>
          <ac:spMkLst>
            <pc:docMk/>
            <pc:sldMk cId="3850867845" sldId="316"/>
            <ac:spMk id="17" creationId="{9E6F3134-B7AE-B5C9-B790-A4C5AD551BBD}"/>
          </ac:spMkLst>
        </pc:spChg>
        <pc:picChg chg="add del mod">
          <ac:chgData name="Marine Gonçalves" userId="dfdcef623224dda8" providerId="LiveId" clId="{81546C6D-2C3B-4512-96A7-039DAB3BE207}" dt="2023-03-10T22:55:15.918" v="7404" actId="478"/>
          <ac:picMkLst>
            <pc:docMk/>
            <pc:sldMk cId="3850867845" sldId="316"/>
            <ac:picMk id="5" creationId="{E467304E-A1F9-F919-BF58-CAB19B9965D3}"/>
          </ac:picMkLst>
        </pc:picChg>
        <pc:picChg chg="add del mod">
          <ac:chgData name="Marine Gonçalves" userId="dfdcef623224dda8" providerId="LiveId" clId="{81546C6D-2C3B-4512-96A7-039DAB3BE207}" dt="2023-03-10T22:56:07.747" v="7411" actId="478"/>
          <ac:picMkLst>
            <pc:docMk/>
            <pc:sldMk cId="3850867845" sldId="316"/>
            <ac:picMk id="7" creationId="{C18BFEB4-0C3B-10DE-9C66-A2CEF4EE72D8}"/>
          </ac:picMkLst>
        </pc:picChg>
        <pc:picChg chg="add mod">
          <ac:chgData name="Marine Gonçalves" userId="dfdcef623224dda8" providerId="LiveId" clId="{81546C6D-2C3B-4512-96A7-039DAB3BE207}" dt="2023-03-10T22:55:35.051" v="7410" actId="14100"/>
          <ac:picMkLst>
            <pc:docMk/>
            <pc:sldMk cId="3850867845" sldId="316"/>
            <ac:picMk id="9" creationId="{B2091529-B97C-68FB-C0AC-11F3D8A3830C}"/>
          </ac:picMkLst>
        </pc:picChg>
        <pc:picChg chg="add del mod">
          <ac:chgData name="Marine Gonçalves" userId="dfdcef623224dda8" providerId="LiveId" clId="{81546C6D-2C3B-4512-96A7-039DAB3BE207}" dt="2023-03-03T21:43:26.760" v="7311" actId="478"/>
          <ac:picMkLst>
            <pc:docMk/>
            <pc:sldMk cId="3850867845" sldId="316"/>
            <ac:picMk id="10" creationId="{7C4B5C3E-505F-ACCE-2274-5BB930FA9C48}"/>
          </ac:picMkLst>
        </pc:picChg>
        <pc:picChg chg="add del mod">
          <ac:chgData name="Marine Gonçalves" userId="dfdcef623224dda8" providerId="LiveId" clId="{81546C6D-2C3B-4512-96A7-039DAB3BE207}" dt="2023-03-03T21:44:08.636" v="7317" actId="478"/>
          <ac:picMkLst>
            <pc:docMk/>
            <pc:sldMk cId="3850867845" sldId="316"/>
            <ac:picMk id="12" creationId="{81C00471-8A44-D2CB-8EA0-002C6226D048}"/>
          </ac:picMkLst>
        </pc:picChg>
        <pc:picChg chg="add mod">
          <ac:chgData name="Marine Gonçalves" userId="dfdcef623224dda8" providerId="LiveId" clId="{81546C6D-2C3B-4512-96A7-039DAB3BE207}" dt="2023-03-10T22:56:22.673" v="7416" actId="14100"/>
          <ac:picMkLst>
            <pc:docMk/>
            <pc:sldMk cId="3850867845" sldId="316"/>
            <ac:picMk id="13" creationId="{F6B31D63-A8BC-4A95-20F6-B64CDD1B083F}"/>
          </ac:picMkLst>
        </pc:picChg>
      </pc:sldChg>
      <pc:sldChg chg="addSp delSp modSp new del mod setBg">
        <pc:chgData name="Marine Gonçalves" userId="dfdcef623224dda8" providerId="LiveId" clId="{81546C6D-2C3B-4512-96A7-039DAB3BE207}" dt="2023-03-11T02:14:05.607" v="8204" actId="47"/>
        <pc:sldMkLst>
          <pc:docMk/>
          <pc:sldMk cId="295402195" sldId="317"/>
        </pc:sldMkLst>
        <pc:spChg chg="mod">
          <ac:chgData name="Marine Gonçalves" userId="dfdcef623224dda8" providerId="LiveId" clId="{81546C6D-2C3B-4512-96A7-039DAB3BE207}" dt="2023-03-11T02:12:17.065" v="8135"/>
          <ac:spMkLst>
            <pc:docMk/>
            <pc:sldMk cId="295402195" sldId="317"/>
            <ac:spMk id="2" creationId="{21784835-A0F9-E9E5-FE67-F2C41E11DB0A}"/>
          </ac:spMkLst>
        </pc:spChg>
        <pc:spChg chg="mod">
          <ac:chgData name="Marine Gonçalves" userId="dfdcef623224dda8" providerId="LiveId" clId="{81546C6D-2C3B-4512-96A7-039DAB3BE207}" dt="2023-03-11T02:12:17.065" v="8135"/>
          <ac:spMkLst>
            <pc:docMk/>
            <pc:sldMk cId="295402195" sldId="317"/>
            <ac:spMk id="3" creationId="{76F4BB84-C13D-05F5-9689-EEC162BAE8A4}"/>
          </ac:spMkLst>
        </pc:spChg>
        <pc:spChg chg="del">
          <ac:chgData name="Marine Gonçalves" userId="dfdcef623224dda8" providerId="LiveId" clId="{81546C6D-2C3B-4512-96A7-039DAB3BE207}" dt="2023-01-31T19:13:26.058" v="2986"/>
          <ac:spMkLst>
            <pc:docMk/>
            <pc:sldMk cId="295402195" sldId="317"/>
            <ac:spMk id="4" creationId="{9086E416-A43D-8323-20FA-FACB870B3A49}"/>
          </ac:spMkLst>
        </pc:spChg>
        <pc:spChg chg="mod">
          <ac:chgData name="Marine Gonçalves" userId="dfdcef623224dda8" providerId="LiveId" clId="{81546C6D-2C3B-4512-96A7-039DAB3BE207}" dt="2023-03-11T02:12:17.065" v="8135"/>
          <ac:spMkLst>
            <pc:docMk/>
            <pc:sldMk cId="295402195" sldId="317"/>
            <ac:spMk id="5" creationId="{970741DF-2C54-DA42-9EE7-38D57D72027A}"/>
          </ac:spMkLst>
        </pc:spChg>
        <pc:spChg chg="del mod">
          <ac:chgData name="Marine Gonçalves" userId="dfdcef623224dda8" providerId="LiveId" clId="{81546C6D-2C3B-4512-96A7-039DAB3BE207}" dt="2023-01-31T19:12:58.285" v="2984" actId="22"/>
          <ac:spMkLst>
            <pc:docMk/>
            <pc:sldMk cId="295402195" sldId="317"/>
            <ac:spMk id="6" creationId="{B52CE6F8-4998-A934-2E89-D37BF810FA39}"/>
          </ac:spMkLst>
        </pc:spChg>
        <pc:spChg chg="add del mod">
          <ac:chgData name="Marine Gonçalves" userId="dfdcef623224dda8" providerId="LiveId" clId="{81546C6D-2C3B-4512-96A7-039DAB3BE207}" dt="2023-03-03T21:46:17.917" v="7336"/>
          <ac:spMkLst>
            <pc:docMk/>
            <pc:sldMk cId="295402195" sldId="317"/>
            <ac:spMk id="7" creationId="{099D0753-1491-21FE-3DBE-D7DCEEC9DF51}"/>
          </ac:spMkLst>
        </pc:spChg>
        <pc:spChg chg="add del mod">
          <ac:chgData name="Marine Gonçalves" userId="dfdcef623224dda8" providerId="LiveId" clId="{81546C6D-2C3B-4512-96A7-039DAB3BE207}" dt="2023-02-04T00:10:10.203" v="5497"/>
          <ac:spMkLst>
            <pc:docMk/>
            <pc:sldMk cId="295402195" sldId="317"/>
            <ac:spMk id="7" creationId="{B6C5264D-9CC9-7812-828F-99CEBC5A7E8C}"/>
          </ac:spMkLst>
        </pc:spChg>
        <pc:spChg chg="add del mod">
          <ac:chgData name="Marine Gonçalves" userId="dfdcef623224dda8" providerId="LiveId" clId="{81546C6D-2C3B-4512-96A7-039DAB3BE207}" dt="2023-03-03T21:46:34.472" v="7338"/>
          <ac:spMkLst>
            <pc:docMk/>
            <pc:sldMk cId="295402195" sldId="317"/>
            <ac:spMk id="11" creationId="{539509E4-73DB-D261-452E-7A4F44BB724D}"/>
          </ac:spMkLst>
        </pc:spChg>
        <pc:spChg chg="add del mod">
          <ac:chgData name="Marine Gonçalves" userId="dfdcef623224dda8" providerId="LiveId" clId="{81546C6D-2C3B-4512-96A7-039DAB3BE207}" dt="2023-02-04T01:00:52.195" v="5531" actId="22"/>
          <ac:spMkLst>
            <pc:docMk/>
            <pc:sldMk cId="295402195" sldId="317"/>
            <ac:spMk id="12" creationId="{72B3409D-0261-703D-2E03-BCE7021447C7}"/>
          </ac:spMkLst>
        </pc:spChg>
        <pc:spChg chg="add del mod">
          <ac:chgData name="Marine Gonçalves" userId="dfdcef623224dda8" providerId="LiveId" clId="{81546C6D-2C3B-4512-96A7-039DAB3BE207}" dt="2023-03-10T22:52:52.986" v="7390" actId="22"/>
          <ac:spMkLst>
            <pc:docMk/>
            <pc:sldMk cId="295402195" sldId="317"/>
            <ac:spMk id="15" creationId="{4E357428-7704-8107-131A-0F37C1BF8182}"/>
          </ac:spMkLst>
        </pc:spChg>
        <pc:picChg chg="add del mod">
          <ac:chgData name="Marine Gonçalves" userId="dfdcef623224dda8" providerId="LiveId" clId="{81546C6D-2C3B-4512-96A7-039DAB3BE207}" dt="2023-03-03T21:46:16.401" v="7335" actId="478"/>
          <ac:picMkLst>
            <pc:docMk/>
            <pc:sldMk cId="295402195" sldId="317"/>
            <ac:picMk id="4" creationId="{043F3B42-035D-A25F-02AC-0F89F137BBEC}"/>
          </ac:picMkLst>
        </pc:picChg>
        <pc:picChg chg="add del mod">
          <ac:chgData name="Marine Gonçalves" userId="dfdcef623224dda8" providerId="LiveId" clId="{81546C6D-2C3B-4512-96A7-039DAB3BE207}" dt="2023-02-04T00:10:11.616" v="5498" actId="478"/>
          <ac:picMkLst>
            <pc:docMk/>
            <pc:sldMk cId="295402195" sldId="317"/>
            <ac:picMk id="4" creationId="{A0DE7ECC-2FE2-B9BB-95BE-09B6067C2ADB}"/>
          </ac:picMkLst>
        </pc:picChg>
        <pc:picChg chg="add del mod ord">
          <ac:chgData name="Marine Gonçalves" userId="dfdcef623224dda8" providerId="LiveId" clId="{81546C6D-2C3B-4512-96A7-039DAB3BE207}" dt="2023-02-04T00:10:07.616" v="5496" actId="478"/>
          <ac:picMkLst>
            <pc:docMk/>
            <pc:sldMk cId="295402195" sldId="317"/>
            <ac:picMk id="8" creationId="{4E21AEE6-CFEC-12D9-174D-9D9AFB09DA32}"/>
          </ac:picMkLst>
        </pc:picChg>
        <pc:picChg chg="add del mod">
          <ac:chgData name="Marine Gonçalves" userId="dfdcef623224dda8" providerId="LiveId" clId="{81546C6D-2C3B-4512-96A7-039DAB3BE207}" dt="2023-03-10T22:52:51.882" v="7389" actId="478"/>
          <ac:picMkLst>
            <pc:docMk/>
            <pc:sldMk cId="295402195" sldId="317"/>
            <ac:picMk id="8" creationId="{5C578A78-15D2-4FA8-F92E-716154708B0D}"/>
          </ac:picMkLst>
        </pc:picChg>
        <pc:picChg chg="add del mod">
          <ac:chgData name="Marine Gonçalves" userId="dfdcef623224dda8" providerId="LiveId" clId="{81546C6D-2C3B-4512-96A7-039DAB3BE207}" dt="2023-03-03T21:46:31.611" v="7337" actId="478"/>
          <ac:picMkLst>
            <pc:docMk/>
            <pc:sldMk cId="295402195" sldId="317"/>
            <ac:picMk id="9" creationId="{F4675544-0EFA-8C0F-28CB-50DF6414A877}"/>
          </ac:picMkLst>
        </pc:picChg>
        <pc:picChg chg="add del mod">
          <ac:chgData name="Marine Gonçalves" userId="dfdcef623224dda8" providerId="LiveId" clId="{81546C6D-2C3B-4512-96A7-039DAB3BE207}" dt="2023-02-04T01:00:50.353" v="5530" actId="478"/>
          <ac:picMkLst>
            <pc:docMk/>
            <pc:sldMk cId="295402195" sldId="317"/>
            <ac:picMk id="10" creationId="{236D2C8C-73C3-3BB9-B620-AA6239779791}"/>
          </ac:picMkLst>
        </pc:picChg>
        <pc:picChg chg="add mod">
          <ac:chgData name="Marine Gonçalves" userId="dfdcef623224dda8" providerId="LiveId" clId="{81546C6D-2C3B-4512-96A7-039DAB3BE207}" dt="2023-03-03T21:46:39.587" v="7340" actId="14100"/>
          <ac:picMkLst>
            <pc:docMk/>
            <pc:sldMk cId="295402195" sldId="317"/>
            <ac:picMk id="12" creationId="{B3D3913C-A161-05A4-C11E-55227B32F489}"/>
          </ac:picMkLst>
        </pc:picChg>
        <pc:picChg chg="add del mod ord">
          <ac:chgData name="Marine Gonçalves" userId="dfdcef623224dda8" providerId="LiveId" clId="{81546C6D-2C3B-4512-96A7-039DAB3BE207}" dt="2023-03-03T21:46:14.605" v="7334" actId="478"/>
          <ac:picMkLst>
            <pc:docMk/>
            <pc:sldMk cId="295402195" sldId="317"/>
            <ac:picMk id="14" creationId="{EBAFE780-98B3-3D7B-100E-220082411560}"/>
          </ac:picMkLst>
        </pc:picChg>
        <pc:picChg chg="add mod ord">
          <ac:chgData name="Marine Gonçalves" userId="dfdcef623224dda8" providerId="LiveId" clId="{81546C6D-2C3B-4512-96A7-039DAB3BE207}" dt="2023-03-11T02:12:17.065" v="8135"/>
          <ac:picMkLst>
            <pc:docMk/>
            <pc:sldMk cId="295402195" sldId="317"/>
            <ac:picMk id="17" creationId="{A607D482-9901-B761-2937-85EF7D80ECDF}"/>
          </ac:picMkLst>
        </pc:picChg>
      </pc:sldChg>
      <pc:sldChg chg="modSp new mod">
        <pc:chgData name="Marine Gonçalves" userId="dfdcef623224dda8" providerId="LiveId" clId="{81546C6D-2C3B-4512-96A7-039DAB3BE207}" dt="2023-03-11T02:28:53.681" v="8401"/>
        <pc:sldMkLst>
          <pc:docMk/>
          <pc:sldMk cId="2423183395" sldId="318"/>
        </pc:sldMkLst>
        <pc:spChg chg="mod">
          <ac:chgData name="Marine Gonçalves" userId="dfdcef623224dda8" providerId="LiveId" clId="{81546C6D-2C3B-4512-96A7-039DAB3BE207}" dt="2023-03-11T02:28:53.681" v="8401"/>
          <ac:spMkLst>
            <pc:docMk/>
            <pc:sldMk cId="2423183395" sldId="318"/>
            <ac:spMk id="2" creationId="{C53633CC-B09D-5DB3-5E3D-AC328E14DCEA}"/>
          </ac:spMkLst>
        </pc:spChg>
        <pc:spChg chg="mod">
          <ac:chgData name="Marine Gonçalves" userId="dfdcef623224dda8" providerId="LiveId" clId="{81546C6D-2C3B-4512-96A7-039DAB3BE207}" dt="2023-03-11T02:28:53.681" v="8401"/>
          <ac:spMkLst>
            <pc:docMk/>
            <pc:sldMk cId="2423183395" sldId="318"/>
            <ac:spMk id="3" creationId="{DF0D55BF-C61A-5A87-0F44-0025F6866E93}"/>
          </ac:spMkLst>
        </pc:spChg>
      </pc:sldChg>
      <pc:sldChg chg="addSp delSp modSp new mod">
        <pc:chgData name="Marine Gonçalves" userId="dfdcef623224dda8" providerId="LiveId" clId="{81546C6D-2C3B-4512-96A7-039DAB3BE207}" dt="2023-03-12T19:54:18.027" v="8537" actId="20577"/>
        <pc:sldMkLst>
          <pc:docMk/>
          <pc:sldMk cId="943151867" sldId="319"/>
        </pc:sldMkLst>
        <pc:spChg chg="mod">
          <ac:chgData name="Marine Gonçalves" userId="dfdcef623224dda8" providerId="LiveId" clId="{81546C6D-2C3B-4512-96A7-039DAB3BE207}" dt="2023-03-11T02:28:53.681" v="8401"/>
          <ac:spMkLst>
            <pc:docMk/>
            <pc:sldMk cId="943151867" sldId="319"/>
            <ac:spMk id="2" creationId="{39732990-64CE-4313-850F-5437C152612E}"/>
          </ac:spMkLst>
        </pc:spChg>
        <pc:spChg chg="mod">
          <ac:chgData name="Marine Gonçalves" userId="dfdcef623224dda8" providerId="LiveId" clId="{81546C6D-2C3B-4512-96A7-039DAB3BE207}" dt="2023-03-12T19:54:18.027" v="8537" actId="20577"/>
          <ac:spMkLst>
            <pc:docMk/>
            <pc:sldMk cId="943151867" sldId="319"/>
            <ac:spMk id="3" creationId="{75367810-44CF-D3DE-09CE-068C6C3665B9}"/>
          </ac:spMkLst>
        </pc:spChg>
        <pc:picChg chg="add del mod">
          <ac:chgData name="Marine Gonçalves" userId="dfdcef623224dda8" providerId="LiveId" clId="{81546C6D-2C3B-4512-96A7-039DAB3BE207}" dt="2023-01-31T19:18:17.387" v="3714" actId="478"/>
          <ac:picMkLst>
            <pc:docMk/>
            <pc:sldMk cId="943151867" sldId="319"/>
            <ac:picMk id="5" creationId="{FCF2FCAF-84A4-2A93-1652-5A518C35A15D}"/>
          </ac:picMkLst>
        </pc:picChg>
      </pc:sldChg>
      <pc:sldChg chg="modSp add mod">
        <pc:chgData name="Marine Gonçalves" userId="dfdcef623224dda8" providerId="LiveId" clId="{81546C6D-2C3B-4512-96A7-039DAB3BE207}" dt="2023-03-12T01:20:49.347" v="8452" actId="1076"/>
        <pc:sldMkLst>
          <pc:docMk/>
          <pc:sldMk cId="189719359" sldId="320"/>
        </pc:sldMkLst>
        <pc:spChg chg="mod">
          <ac:chgData name="Marine Gonçalves" userId="dfdcef623224dda8" providerId="LiveId" clId="{81546C6D-2C3B-4512-96A7-039DAB3BE207}" dt="2023-03-12T01:20:49.347" v="8452" actId="1076"/>
          <ac:spMkLst>
            <pc:docMk/>
            <pc:sldMk cId="189719359" sldId="320"/>
            <ac:spMk id="2" creationId="{098465B2-7425-3BDA-3D17-0B8B5B0098D2}"/>
          </ac:spMkLst>
        </pc:spChg>
      </pc:sldChg>
      <pc:sldChg chg="modSp new mod">
        <pc:chgData name="Marine Gonçalves" userId="dfdcef623224dda8" providerId="LiveId" clId="{81546C6D-2C3B-4512-96A7-039DAB3BE207}" dt="2023-03-11T02:28:53.681" v="8401"/>
        <pc:sldMkLst>
          <pc:docMk/>
          <pc:sldMk cId="3594420180" sldId="321"/>
        </pc:sldMkLst>
        <pc:spChg chg="mod">
          <ac:chgData name="Marine Gonçalves" userId="dfdcef623224dda8" providerId="LiveId" clId="{81546C6D-2C3B-4512-96A7-039DAB3BE207}" dt="2023-03-11T02:28:53.681" v="8401"/>
          <ac:spMkLst>
            <pc:docMk/>
            <pc:sldMk cId="3594420180" sldId="321"/>
            <ac:spMk id="2" creationId="{8123E23E-7047-02EC-D459-AD956A7352A1}"/>
          </ac:spMkLst>
        </pc:spChg>
        <pc:spChg chg="mod">
          <ac:chgData name="Marine Gonçalves" userId="dfdcef623224dda8" providerId="LiveId" clId="{81546C6D-2C3B-4512-96A7-039DAB3BE207}" dt="2023-03-11T02:28:53.681" v="8401"/>
          <ac:spMkLst>
            <pc:docMk/>
            <pc:sldMk cId="3594420180" sldId="321"/>
            <ac:spMk id="3" creationId="{2849FEF4-A640-84BA-E98F-7D6F2CFA4B07}"/>
          </ac:spMkLst>
        </pc:spChg>
      </pc:sldChg>
      <pc:sldChg chg="addSp delSp modSp new mod">
        <pc:chgData name="Marine Gonçalves" userId="dfdcef623224dda8" providerId="LiveId" clId="{81546C6D-2C3B-4512-96A7-039DAB3BE207}" dt="2023-03-12T01:23:09.571" v="8454" actId="1076"/>
        <pc:sldMkLst>
          <pc:docMk/>
          <pc:sldMk cId="3201911412" sldId="322"/>
        </pc:sldMkLst>
        <pc:spChg chg="mod">
          <ac:chgData name="Marine Gonçalves" userId="dfdcef623224dda8" providerId="LiveId" clId="{81546C6D-2C3B-4512-96A7-039DAB3BE207}" dt="2023-03-11T02:28:53.681" v="8401"/>
          <ac:spMkLst>
            <pc:docMk/>
            <pc:sldMk cId="3201911412" sldId="322"/>
            <ac:spMk id="2" creationId="{A2DB9070-213B-5DFA-E7C9-65D4BCA06B9C}"/>
          </ac:spMkLst>
        </pc:spChg>
        <pc:spChg chg="del mod">
          <ac:chgData name="Marine Gonçalves" userId="dfdcef623224dda8" providerId="LiveId" clId="{81546C6D-2C3B-4512-96A7-039DAB3BE207}" dt="2023-02-01T03:01:09.866" v="4993" actId="22"/>
          <ac:spMkLst>
            <pc:docMk/>
            <pc:sldMk cId="3201911412" sldId="322"/>
            <ac:spMk id="3" creationId="{B979E460-50A4-A14B-CF6B-A0A871F443B8}"/>
          </ac:spMkLst>
        </pc:spChg>
        <pc:spChg chg="mod">
          <ac:chgData name="Marine Gonçalves" userId="dfdcef623224dda8" providerId="LiveId" clId="{81546C6D-2C3B-4512-96A7-039DAB3BE207}" dt="2023-03-11T02:28:53.681" v="8401"/>
          <ac:spMkLst>
            <pc:docMk/>
            <pc:sldMk cId="3201911412" sldId="322"/>
            <ac:spMk id="4" creationId="{8C16CC6B-F523-7CD5-7CAE-2EEB620CE929}"/>
          </ac:spMkLst>
        </pc:spChg>
        <pc:spChg chg="add del mod">
          <ac:chgData name="Marine Gonçalves" userId="dfdcef623224dda8" providerId="LiveId" clId="{81546C6D-2C3B-4512-96A7-039DAB3BE207}" dt="2023-03-02T16:40:08.077" v="7281" actId="22"/>
          <ac:spMkLst>
            <pc:docMk/>
            <pc:sldMk cId="3201911412" sldId="322"/>
            <ac:spMk id="5" creationId="{0EBA333B-C240-0F0E-DD8B-9623A7E52B01}"/>
          </ac:spMkLst>
        </pc:spChg>
        <pc:spChg chg="add del mod">
          <ac:chgData name="Marine Gonçalves" userId="dfdcef623224dda8" providerId="LiveId" clId="{81546C6D-2C3B-4512-96A7-039DAB3BE207}" dt="2023-02-07T00:13:33.645" v="6613" actId="22"/>
          <ac:spMkLst>
            <pc:docMk/>
            <pc:sldMk cId="3201911412" sldId="322"/>
            <ac:spMk id="5" creationId="{79B48AEF-18DA-2348-730A-6DA270F15863}"/>
          </ac:spMkLst>
        </pc:spChg>
        <pc:spChg chg="add del mod">
          <ac:chgData name="Marine Gonçalves" userId="dfdcef623224dda8" providerId="LiveId" clId="{81546C6D-2C3B-4512-96A7-039DAB3BE207}" dt="2023-02-10T21:46:24.265" v="6910" actId="22"/>
          <ac:spMkLst>
            <pc:docMk/>
            <pc:sldMk cId="3201911412" sldId="322"/>
            <ac:spMk id="5" creationId="{C2D7C844-F575-655D-F35D-1F8B1F16715D}"/>
          </ac:spMkLst>
        </pc:spChg>
        <pc:spChg chg="add del mod">
          <ac:chgData name="Marine Gonçalves" userId="dfdcef623224dda8" providerId="LiveId" clId="{81546C6D-2C3B-4512-96A7-039DAB3BE207}" dt="2023-03-10T22:49:43.815" v="7367" actId="22"/>
          <ac:spMkLst>
            <pc:docMk/>
            <pc:sldMk cId="3201911412" sldId="322"/>
            <ac:spMk id="10" creationId="{77057F74-AF0D-EC80-00CE-82ACA11BEC75}"/>
          </ac:spMkLst>
        </pc:spChg>
        <pc:picChg chg="add del mod ord">
          <ac:chgData name="Marine Gonçalves" userId="dfdcef623224dda8" providerId="LiveId" clId="{81546C6D-2C3B-4512-96A7-039DAB3BE207}" dt="2023-02-07T00:13:32.493" v="6612" actId="478"/>
          <ac:picMkLst>
            <pc:docMk/>
            <pc:sldMk cId="3201911412" sldId="322"/>
            <ac:picMk id="6" creationId="{AFEEFEB0-1BFE-8F39-EB75-4523DD266E9F}"/>
          </ac:picMkLst>
        </pc:picChg>
        <pc:picChg chg="add del mod ord">
          <ac:chgData name="Marine Gonçalves" userId="dfdcef623224dda8" providerId="LiveId" clId="{81546C6D-2C3B-4512-96A7-039DAB3BE207}" dt="2023-03-02T16:40:06.792" v="7280" actId="478"/>
          <ac:picMkLst>
            <pc:docMk/>
            <pc:sldMk cId="3201911412" sldId="322"/>
            <ac:picMk id="7" creationId="{FCCEE349-73C7-7B24-4EF6-0D63E206C2A0}"/>
          </ac:picMkLst>
        </pc:picChg>
        <pc:picChg chg="add del mod ord">
          <ac:chgData name="Marine Gonçalves" userId="dfdcef623224dda8" providerId="LiveId" clId="{81546C6D-2C3B-4512-96A7-039DAB3BE207}" dt="2023-02-10T21:46:23.167" v="6909" actId="478"/>
          <ac:picMkLst>
            <pc:docMk/>
            <pc:sldMk cId="3201911412" sldId="322"/>
            <ac:picMk id="8" creationId="{BCE4D9E6-FC61-8AC2-214F-575DCA7AEA36}"/>
          </ac:picMkLst>
        </pc:picChg>
        <pc:picChg chg="add del mod ord">
          <ac:chgData name="Marine Gonçalves" userId="dfdcef623224dda8" providerId="LiveId" clId="{81546C6D-2C3B-4512-96A7-039DAB3BE207}" dt="2023-03-09T17:29:25.792" v="7366" actId="478"/>
          <ac:picMkLst>
            <pc:docMk/>
            <pc:sldMk cId="3201911412" sldId="322"/>
            <ac:picMk id="8" creationId="{D7363F00-2D01-77A7-CE06-82B4B9056E18}"/>
          </ac:picMkLst>
        </pc:picChg>
        <pc:picChg chg="add mod ord">
          <ac:chgData name="Marine Gonçalves" userId="dfdcef623224dda8" providerId="LiveId" clId="{81546C6D-2C3B-4512-96A7-039DAB3BE207}" dt="2023-03-11T02:28:53.681" v="8401"/>
          <ac:picMkLst>
            <pc:docMk/>
            <pc:sldMk cId="3201911412" sldId="322"/>
            <ac:picMk id="12" creationId="{E0BC347F-1D91-BB46-4C1F-4FE93C436AD6}"/>
          </ac:picMkLst>
        </pc:picChg>
        <pc:picChg chg="add mod">
          <ac:chgData name="Marine Gonçalves" userId="dfdcef623224dda8" providerId="LiveId" clId="{81546C6D-2C3B-4512-96A7-039DAB3BE207}" dt="2023-03-12T01:23:09.571" v="8454" actId="1076"/>
          <ac:picMkLst>
            <pc:docMk/>
            <pc:sldMk cId="3201911412" sldId="322"/>
            <ac:picMk id="14" creationId="{A23CEE60-188B-329E-20F9-291F579AC505}"/>
          </ac:picMkLst>
        </pc:picChg>
      </pc:sldChg>
      <pc:sldChg chg="addSp delSp modSp new del mod setBg delDesignElem chgLayout">
        <pc:chgData name="Marine Gonçalves" userId="dfdcef623224dda8" providerId="LiveId" clId="{81546C6D-2C3B-4512-96A7-039DAB3BE207}" dt="2023-02-07T00:16:37.908" v="6622" actId="47"/>
        <pc:sldMkLst>
          <pc:docMk/>
          <pc:sldMk cId="2578503277" sldId="323"/>
        </pc:sldMkLst>
        <pc:spChg chg="add del mod ord">
          <ac:chgData name="Marine Gonçalves" userId="dfdcef623224dda8" providerId="LiveId" clId="{81546C6D-2C3B-4512-96A7-039DAB3BE207}" dt="2023-02-05T02:05:54.352" v="5567" actId="478"/>
          <ac:spMkLst>
            <pc:docMk/>
            <pc:sldMk cId="2578503277" sldId="323"/>
            <ac:spMk id="2" creationId="{439A48B5-D825-431F-A278-B080A66CFEC3}"/>
          </ac:spMkLst>
        </pc:spChg>
        <pc:spChg chg="add del mod">
          <ac:chgData name="Marine Gonçalves" userId="dfdcef623224dda8" providerId="LiveId" clId="{81546C6D-2C3B-4512-96A7-039DAB3BE207}" dt="2023-02-07T00:14:29.124" v="6614"/>
          <ac:spMkLst>
            <pc:docMk/>
            <pc:sldMk cId="2578503277" sldId="323"/>
            <ac:spMk id="2" creationId="{9D8AADF6-6BF7-89D2-F4DA-1D95E3FCA7A8}"/>
          </ac:spMkLst>
        </pc:spChg>
        <pc:spChg chg="del mod">
          <ac:chgData name="Marine Gonçalves" userId="dfdcef623224dda8" providerId="LiveId" clId="{81546C6D-2C3B-4512-96A7-039DAB3BE207}" dt="2023-01-31T19:23:08.190" v="4492" actId="478"/>
          <ac:spMkLst>
            <pc:docMk/>
            <pc:sldMk cId="2578503277" sldId="323"/>
            <ac:spMk id="2" creationId="{C3CD6872-96C0-352C-4F78-7D3B62DF2F7B}"/>
          </ac:spMkLst>
        </pc:spChg>
        <pc:spChg chg="mod ord">
          <ac:chgData name="Marine Gonçalves" userId="dfdcef623224dda8" providerId="LiveId" clId="{81546C6D-2C3B-4512-96A7-039DAB3BE207}" dt="2023-02-07T00:14:29.207" v="6615" actId="27636"/>
          <ac:spMkLst>
            <pc:docMk/>
            <pc:sldMk cId="2578503277" sldId="323"/>
            <ac:spMk id="3" creationId="{780BD369-3F6E-53B5-08B1-617F16F4DF30}"/>
          </ac:spMkLst>
        </pc:spChg>
        <pc:spChg chg="add mod">
          <ac:chgData name="Marine Gonçalves" userId="dfdcef623224dda8" providerId="LiveId" clId="{81546C6D-2C3B-4512-96A7-039DAB3BE207}" dt="2023-02-07T00:14:29.124" v="6614"/>
          <ac:spMkLst>
            <pc:docMk/>
            <pc:sldMk cId="2578503277" sldId="323"/>
            <ac:spMk id="4" creationId="{617AF76E-51FB-F2C3-C999-F394BCCF113B}"/>
          </ac:spMkLst>
        </pc:spChg>
        <pc:spChg chg="add del mod">
          <ac:chgData name="Marine Gonçalves" userId="dfdcef623224dda8" providerId="LiveId" clId="{81546C6D-2C3B-4512-96A7-039DAB3BE207}" dt="2023-01-31T19:23:11.694" v="4493" actId="478"/>
          <ac:spMkLst>
            <pc:docMk/>
            <pc:sldMk cId="2578503277" sldId="323"/>
            <ac:spMk id="5" creationId="{9470B97D-8D48-8500-28F1-C18D3B6C9182}"/>
          </ac:spMkLst>
        </pc:spChg>
        <pc:spChg chg="add del">
          <ac:chgData name="Marine Gonçalves" userId="dfdcef623224dda8" providerId="LiveId" clId="{81546C6D-2C3B-4512-96A7-039DAB3BE207}" dt="2023-01-31T19:24:26.584" v="4737" actId="26606"/>
          <ac:spMkLst>
            <pc:docMk/>
            <pc:sldMk cId="2578503277" sldId="323"/>
            <ac:spMk id="8" creationId="{65604E06-DF9D-4C49-8314-4F0307BD5E2F}"/>
          </ac:spMkLst>
        </pc:spChg>
        <pc:spChg chg="add del">
          <ac:chgData name="Marine Gonçalves" userId="dfdcef623224dda8" providerId="LiveId" clId="{81546C6D-2C3B-4512-96A7-039DAB3BE207}" dt="2023-02-01T03:01:59.831" v="5022"/>
          <ac:spMkLst>
            <pc:docMk/>
            <pc:sldMk cId="2578503277" sldId="323"/>
            <ac:spMk id="9" creationId="{7BEFDA1A-2A01-4C29-A5D0-AE6F050D07DF}"/>
          </ac:spMkLst>
        </pc:spChg>
        <pc:spChg chg="add del">
          <ac:chgData name="Marine Gonçalves" userId="dfdcef623224dda8" providerId="LiveId" clId="{81546C6D-2C3B-4512-96A7-039DAB3BE207}" dt="2023-01-31T19:24:26.584" v="4737" actId="26606"/>
          <ac:spMkLst>
            <pc:docMk/>
            <pc:sldMk cId="2578503277" sldId="323"/>
            <ac:spMk id="10" creationId="{CF166AD8-180F-4585-8444-D6E3F1B037D2}"/>
          </ac:spMkLst>
        </pc:spChg>
        <pc:spChg chg="add del">
          <ac:chgData name="Marine Gonçalves" userId="dfdcef623224dda8" providerId="LiveId" clId="{81546C6D-2C3B-4512-96A7-039DAB3BE207}" dt="2023-01-31T19:24:26.584" v="4737" actId="26606"/>
          <ac:spMkLst>
            <pc:docMk/>
            <pc:sldMk cId="2578503277" sldId="323"/>
            <ac:spMk id="12" creationId="{1419DD48-144F-4836-9C0F-7A3BFC28AA44}"/>
          </ac:spMkLst>
        </pc:spChg>
        <pc:spChg chg="add del">
          <ac:chgData name="Marine Gonçalves" userId="dfdcef623224dda8" providerId="LiveId" clId="{81546C6D-2C3B-4512-96A7-039DAB3BE207}" dt="2023-02-01T03:01:59.831" v="5022"/>
          <ac:spMkLst>
            <pc:docMk/>
            <pc:sldMk cId="2578503277" sldId="323"/>
            <ac:spMk id="13" creationId="{279D3810-B86F-4009-84EC-DE0FEABD6FCE}"/>
          </ac:spMkLst>
        </pc:spChg>
        <pc:spChg chg="add del">
          <ac:chgData name="Marine Gonçalves" userId="dfdcef623224dda8" providerId="LiveId" clId="{81546C6D-2C3B-4512-96A7-039DAB3BE207}" dt="2023-02-01T03:01:29.233" v="5004"/>
          <ac:spMkLst>
            <pc:docMk/>
            <pc:sldMk cId="2578503277" sldId="323"/>
            <ac:spMk id="16" creationId="{042D3996-BA08-4AC2-948E-02DA85C02829}"/>
          </ac:spMkLst>
        </pc:spChg>
        <pc:spChg chg="add del">
          <ac:chgData name="Marine Gonçalves" userId="dfdcef623224dda8" providerId="LiveId" clId="{81546C6D-2C3B-4512-96A7-039DAB3BE207}" dt="2023-02-01T03:01:29.233" v="5004"/>
          <ac:spMkLst>
            <pc:docMk/>
            <pc:sldMk cId="2578503277" sldId="323"/>
            <ac:spMk id="17" creationId="{6B6CA78D-2100-44EF-B3DD-CEF1EB3ACCCF}"/>
          </ac:spMkLst>
        </pc:spChg>
        <pc:spChg chg="add del">
          <ac:chgData name="Marine Gonçalves" userId="dfdcef623224dda8" providerId="LiveId" clId="{81546C6D-2C3B-4512-96A7-039DAB3BE207}" dt="2023-02-01T03:02:22.232" v="5027" actId="700"/>
          <ac:spMkLst>
            <pc:docMk/>
            <pc:sldMk cId="2578503277" sldId="323"/>
            <ac:spMk id="20" creationId="{4568A54B-9065-40B2-8753-8E0288E828A3}"/>
          </ac:spMkLst>
        </pc:spChg>
        <pc:spChg chg="add del">
          <ac:chgData name="Marine Gonçalves" userId="dfdcef623224dda8" providerId="LiveId" clId="{81546C6D-2C3B-4512-96A7-039DAB3BE207}" dt="2023-02-01T03:02:22.232" v="5027" actId="700"/>
          <ac:spMkLst>
            <pc:docMk/>
            <pc:sldMk cId="2578503277" sldId="323"/>
            <ac:spMk id="22" creationId="{A2BED43D-FF5E-4233-9D4F-A509B56034A5}"/>
          </ac:spMkLst>
        </pc:spChg>
        <pc:picChg chg="add del mod ord">
          <ac:chgData name="Marine Gonçalves" userId="dfdcef623224dda8" providerId="LiveId" clId="{81546C6D-2C3B-4512-96A7-039DAB3BE207}" dt="2023-02-01T03:02:15.563" v="5026" actId="478"/>
          <ac:picMkLst>
            <pc:docMk/>
            <pc:sldMk cId="2578503277" sldId="323"/>
            <ac:picMk id="6" creationId="{740B765D-30B9-2AC3-9EB6-D0269270ECD0}"/>
          </ac:picMkLst>
        </pc:picChg>
        <pc:picChg chg="add del">
          <ac:chgData name="Marine Gonçalves" userId="dfdcef623224dda8" providerId="LiveId" clId="{81546C6D-2C3B-4512-96A7-039DAB3BE207}" dt="2023-02-01T03:01:59.831" v="5022"/>
          <ac:picMkLst>
            <pc:docMk/>
            <pc:sldMk cId="2578503277" sldId="323"/>
            <ac:picMk id="15" creationId="{C33612A4-0B77-4479-B2AA-F178599550AA}"/>
          </ac:picMkLst>
        </pc:picChg>
        <pc:picChg chg="add del">
          <ac:chgData name="Marine Gonçalves" userId="dfdcef623224dda8" providerId="LiveId" clId="{81546C6D-2C3B-4512-96A7-039DAB3BE207}" dt="2023-02-01T03:02:22.232" v="5027" actId="700"/>
          <ac:picMkLst>
            <pc:docMk/>
            <pc:sldMk cId="2578503277" sldId="323"/>
            <ac:picMk id="23" creationId="{051D0F8B-A6FE-4009-88A1-49ABE7CEF2AC}"/>
          </ac:picMkLst>
        </pc:picChg>
        <pc:cxnChg chg="add del">
          <ac:chgData name="Marine Gonçalves" userId="dfdcef623224dda8" providerId="LiveId" clId="{81546C6D-2C3B-4512-96A7-039DAB3BE207}" dt="2023-02-01T03:01:59.831" v="5022"/>
          <ac:cxnSpMkLst>
            <pc:docMk/>
            <pc:sldMk cId="2578503277" sldId="323"/>
            <ac:cxnSpMk id="7" creationId="{078A367A-3E83-4B48-A0F7-43FBE33328F5}"/>
          </ac:cxnSpMkLst>
        </pc:cxnChg>
        <pc:cxnChg chg="add del">
          <ac:chgData name="Marine Gonçalves" userId="dfdcef623224dda8" providerId="LiveId" clId="{81546C6D-2C3B-4512-96A7-039DAB3BE207}" dt="2023-02-01T03:01:59.831" v="5022"/>
          <ac:cxnSpMkLst>
            <pc:docMk/>
            <pc:sldMk cId="2578503277" sldId="323"/>
            <ac:cxnSpMk id="11" creationId="{17FD20E5-30AF-47B9-9256-2E8E904CBBC1}"/>
          </ac:cxnSpMkLst>
        </pc:cxnChg>
        <pc:cxnChg chg="add del">
          <ac:chgData name="Marine Gonçalves" userId="dfdcef623224dda8" providerId="LiveId" clId="{81546C6D-2C3B-4512-96A7-039DAB3BE207}" dt="2023-01-31T19:24:26.584" v="4737" actId="26606"/>
          <ac:cxnSpMkLst>
            <pc:docMk/>
            <pc:sldMk cId="2578503277" sldId="323"/>
            <ac:cxnSpMk id="14" creationId="{14379797-D651-47FF-942A-A38CFE97E5A9}"/>
          </ac:cxnSpMkLst>
        </pc:cxnChg>
        <pc:cxnChg chg="add del">
          <ac:chgData name="Marine Gonçalves" userId="dfdcef623224dda8" providerId="LiveId" clId="{81546C6D-2C3B-4512-96A7-039DAB3BE207}" dt="2023-02-01T03:01:29.233" v="5004"/>
          <ac:cxnSpMkLst>
            <pc:docMk/>
            <pc:sldMk cId="2578503277" sldId="323"/>
            <ac:cxnSpMk id="18" creationId="{8AEF6D22-D80F-4107-8B30-6AB147A50818}"/>
          </ac:cxnSpMkLst>
        </pc:cxnChg>
        <pc:cxnChg chg="add del">
          <ac:chgData name="Marine Gonçalves" userId="dfdcef623224dda8" providerId="LiveId" clId="{81546C6D-2C3B-4512-96A7-039DAB3BE207}" dt="2023-02-01T03:02:22.232" v="5027" actId="700"/>
          <ac:cxnSpMkLst>
            <pc:docMk/>
            <pc:sldMk cId="2578503277" sldId="323"/>
            <ac:cxnSpMk id="19" creationId="{4C5057B3-E936-43A2-9EEE-514EF0434FE2}"/>
          </ac:cxnSpMkLst>
        </pc:cxnChg>
        <pc:cxnChg chg="add del">
          <ac:chgData name="Marine Gonçalves" userId="dfdcef623224dda8" providerId="LiveId" clId="{81546C6D-2C3B-4512-96A7-039DAB3BE207}" dt="2023-02-01T03:02:22.232" v="5027" actId="700"/>
          <ac:cxnSpMkLst>
            <pc:docMk/>
            <pc:sldMk cId="2578503277" sldId="323"/>
            <ac:cxnSpMk id="21" creationId="{515F3B72-790F-4B1A-90DE-5EC31C829B9E}"/>
          </ac:cxnSpMkLst>
        </pc:cxnChg>
      </pc:sldChg>
      <pc:sldChg chg="addSp delSp modSp new mod">
        <pc:chgData name="Marine Gonçalves" userId="dfdcef623224dda8" providerId="LiveId" clId="{81546C6D-2C3B-4512-96A7-039DAB3BE207}" dt="2023-03-11T02:28:53.681" v="8401"/>
        <pc:sldMkLst>
          <pc:docMk/>
          <pc:sldMk cId="2986135665" sldId="324"/>
        </pc:sldMkLst>
        <pc:spChg chg="mod">
          <ac:chgData name="Marine Gonçalves" userId="dfdcef623224dda8" providerId="LiveId" clId="{81546C6D-2C3B-4512-96A7-039DAB3BE207}" dt="2023-03-11T02:28:53.681" v="8401"/>
          <ac:spMkLst>
            <pc:docMk/>
            <pc:sldMk cId="2986135665" sldId="324"/>
            <ac:spMk id="2" creationId="{3CEB38E0-78F0-C6D6-CF84-9EB0763853D4}"/>
          </ac:spMkLst>
        </pc:spChg>
        <pc:spChg chg="del">
          <ac:chgData name="Marine Gonçalves" userId="dfdcef623224dda8" providerId="LiveId" clId="{81546C6D-2C3B-4512-96A7-039DAB3BE207}" dt="2023-02-04T00:02:38.973" v="5457" actId="22"/>
          <ac:spMkLst>
            <pc:docMk/>
            <pc:sldMk cId="2986135665" sldId="324"/>
            <ac:spMk id="3" creationId="{EFE5F22F-EC6C-0133-1340-29660ADB6CD3}"/>
          </ac:spMkLst>
        </pc:spChg>
        <pc:spChg chg="del">
          <ac:chgData name="Marine Gonçalves" userId="dfdcef623224dda8" providerId="LiveId" clId="{81546C6D-2C3B-4512-96A7-039DAB3BE207}" dt="2023-02-04T00:02:11.554" v="5456" actId="22"/>
          <ac:spMkLst>
            <pc:docMk/>
            <pc:sldMk cId="2986135665" sldId="324"/>
            <ac:spMk id="4" creationId="{40844235-C424-AF68-F246-754A08E1425A}"/>
          </ac:spMkLst>
        </pc:spChg>
        <pc:spChg chg="add del mod">
          <ac:chgData name="Marine Gonçalves" userId="dfdcef623224dda8" providerId="LiveId" clId="{81546C6D-2C3B-4512-96A7-039DAB3BE207}" dt="2023-03-10T22:52:48.346" v="7388" actId="22"/>
          <ac:spMkLst>
            <pc:docMk/>
            <pc:sldMk cId="2986135665" sldId="324"/>
            <ac:spMk id="4" creationId="{544D4957-C0D1-F072-0876-33A9518A8339}"/>
          </ac:spMkLst>
        </pc:spChg>
        <pc:spChg chg="add del mod">
          <ac:chgData name="Marine Gonçalves" userId="dfdcef623224dda8" providerId="LiveId" clId="{81546C6D-2C3B-4512-96A7-039DAB3BE207}" dt="2023-03-03T21:45:53.755" v="7332" actId="22"/>
          <ac:spMkLst>
            <pc:docMk/>
            <pc:sldMk cId="2986135665" sldId="324"/>
            <ac:spMk id="9" creationId="{D6BC2A58-9B4D-ABE5-F413-A711136B8568}"/>
          </ac:spMkLst>
        </pc:spChg>
        <pc:spChg chg="add del mod">
          <ac:chgData name="Marine Gonçalves" userId="dfdcef623224dda8" providerId="LiveId" clId="{81546C6D-2C3B-4512-96A7-039DAB3BE207}" dt="2023-02-04T01:00:21.520" v="5526" actId="22"/>
          <ac:spMkLst>
            <pc:docMk/>
            <pc:sldMk cId="2986135665" sldId="324"/>
            <ac:spMk id="10" creationId="{95F7ACE9-CD11-4F4B-7909-C7CABB281296}"/>
          </ac:spMkLst>
        </pc:spChg>
        <pc:spChg chg="add del mod">
          <ac:chgData name="Marine Gonçalves" userId="dfdcef623224dda8" providerId="LiveId" clId="{81546C6D-2C3B-4512-96A7-039DAB3BE207}" dt="2023-03-10T22:51:50.662" v="7386" actId="22"/>
          <ac:spMkLst>
            <pc:docMk/>
            <pc:sldMk cId="2986135665" sldId="324"/>
            <ac:spMk id="14" creationId="{5BFDA73A-FDA5-66E9-C51E-DBD4B78C02EC}"/>
          </ac:spMkLst>
        </pc:spChg>
        <pc:picChg chg="add del mod ord">
          <ac:chgData name="Marine Gonçalves" userId="dfdcef623224dda8" providerId="LiveId" clId="{81546C6D-2C3B-4512-96A7-039DAB3BE207}" dt="2023-03-03T21:45:52.137" v="7331" actId="478"/>
          <ac:picMkLst>
            <pc:docMk/>
            <pc:sldMk cId="2986135665" sldId="324"/>
            <ac:picMk id="6" creationId="{A167B03E-78F6-6E1A-465E-30E3D62E0902}"/>
          </ac:picMkLst>
        </pc:picChg>
        <pc:picChg chg="add del mod">
          <ac:chgData name="Marine Gonçalves" userId="dfdcef623224dda8" providerId="LiveId" clId="{81546C6D-2C3B-4512-96A7-039DAB3BE207}" dt="2023-03-10T22:52:46.257" v="7387" actId="478"/>
          <ac:picMkLst>
            <pc:docMk/>
            <pc:sldMk cId="2986135665" sldId="324"/>
            <ac:picMk id="7" creationId="{454FC68E-7F30-95FB-FB17-0E8FA1126786}"/>
          </ac:picMkLst>
        </pc:picChg>
        <pc:picChg chg="add del mod ord">
          <ac:chgData name="Marine Gonçalves" userId="dfdcef623224dda8" providerId="LiveId" clId="{81546C6D-2C3B-4512-96A7-039DAB3BE207}" dt="2023-02-04T01:00:20.219" v="5525" actId="478"/>
          <ac:picMkLst>
            <pc:docMk/>
            <pc:sldMk cId="2986135665" sldId="324"/>
            <ac:picMk id="8" creationId="{91C70EFF-C96E-48F0-B86B-BE19706ACBC9}"/>
          </ac:picMkLst>
        </pc:picChg>
        <pc:picChg chg="add del mod ord">
          <ac:chgData name="Marine Gonçalves" userId="dfdcef623224dda8" providerId="LiveId" clId="{81546C6D-2C3B-4512-96A7-039DAB3BE207}" dt="2023-03-10T22:51:49.103" v="7385" actId="478"/>
          <ac:picMkLst>
            <pc:docMk/>
            <pc:sldMk cId="2986135665" sldId="324"/>
            <ac:picMk id="11" creationId="{E1E44928-8081-3E44-BD31-9740F9E7E548}"/>
          </ac:picMkLst>
        </pc:picChg>
        <pc:picChg chg="add del mod ord">
          <ac:chgData name="Marine Gonçalves" userId="dfdcef623224dda8" providerId="LiveId" clId="{81546C6D-2C3B-4512-96A7-039DAB3BE207}" dt="2023-03-03T21:45:02.472" v="7324" actId="478"/>
          <ac:picMkLst>
            <pc:docMk/>
            <pc:sldMk cId="2986135665" sldId="324"/>
            <ac:picMk id="12" creationId="{039D8E17-2442-0756-7487-9118BAED6F9C}"/>
          </ac:picMkLst>
        </pc:picChg>
        <pc:picChg chg="add mod ord">
          <ac:chgData name="Marine Gonçalves" userId="dfdcef623224dda8" providerId="LiveId" clId="{81546C6D-2C3B-4512-96A7-039DAB3BE207}" dt="2023-03-11T02:28:53.681" v="8401"/>
          <ac:picMkLst>
            <pc:docMk/>
            <pc:sldMk cId="2986135665" sldId="324"/>
            <ac:picMk id="16" creationId="{A683741D-FA01-295C-11B1-2D42495F994B}"/>
          </ac:picMkLst>
        </pc:picChg>
        <pc:picChg chg="add mod ord">
          <ac:chgData name="Marine Gonçalves" userId="dfdcef623224dda8" providerId="LiveId" clId="{81546C6D-2C3B-4512-96A7-039DAB3BE207}" dt="2023-03-11T02:28:53.681" v="8401"/>
          <ac:picMkLst>
            <pc:docMk/>
            <pc:sldMk cId="2986135665" sldId="324"/>
            <ac:picMk id="18" creationId="{81EAAE03-7763-1917-27D1-092628A5D4A1}"/>
          </ac:picMkLst>
        </pc:picChg>
      </pc:sldChg>
      <pc:sldChg chg="addSp delSp modSp new del mod">
        <pc:chgData name="Marine Gonçalves" userId="dfdcef623224dda8" providerId="LiveId" clId="{81546C6D-2C3B-4512-96A7-039DAB3BE207}" dt="2023-02-05T02:03:47.512" v="5548" actId="47"/>
        <pc:sldMkLst>
          <pc:docMk/>
          <pc:sldMk cId="3493490404" sldId="325"/>
        </pc:sldMkLst>
        <pc:spChg chg="del">
          <ac:chgData name="Marine Gonçalves" userId="dfdcef623224dda8" providerId="LiveId" clId="{81546C6D-2C3B-4512-96A7-039DAB3BE207}" dt="2023-02-05T02:03:26.681" v="5546" actId="22"/>
          <ac:spMkLst>
            <pc:docMk/>
            <pc:sldMk cId="3493490404" sldId="325"/>
            <ac:spMk id="3" creationId="{F2EC695C-AFEF-C85A-27F5-67D1C0EFCCE2}"/>
          </ac:spMkLst>
        </pc:spChg>
        <pc:picChg chg="add mod ord">
          <ac:chgData name="Marine Gonçalves" userId="dfdcef623224dda8" providerId="LiveId" clId="{81546C6D-2C3B-4512-96A7-039DAB3BE207}" dt="2023-02-05T02:03:26.681" v="5546" actId="22"/>
          <ac:picMkLst>
            <pc:docMk/>
            <pc:sldMk cId="3493490404" sldId="325"/>
            <ac:picMk id="5" creationId="{A6F3736E-1AD7-E48D-3D80-7916C1C5EFEE}"/>
          </ac:picMkLst>
        </pc:picChg>
      </pc:sldChg>
      <pc:sldChg chg="modSp add del mod">
        <pc:chgData name="Marine Gonçalves" userId="dfdcef623224dda8" providerId="LiveId" clId="{81546C6D-2C3B-4512-96A7-039DAB3BE207}" dt="2023-02-07T00:58:57.070" v="6879" actId="47"/>
        <pc:sldMkLst>
          <pc:docMk/>
          <pc:sldMk cId="2695700460" sldId="326"/>
        </pc:sldMkLst>
        <pc:spChg chg="mod">
          <ac:chgData name="Marine Gonçalves" userId="dfdcef623224dda8" providerId="LiveId" clId="{81546C6D-2C3B-4512-96A7-039DAB3BE207}" dt="2023-02-05T02:35:10.271" v="6605"/>
          <ac:spMkLst>
            <pc:docMk/>
            <pc:sldMk cId="2695700460" sldId="326"/>
            <ac:spMk id="2" creationId="{C1CDC210-6A2F-BD06-C0B5-61B99E493F9F}"/>
          </ac:spMkLst>
        </pc:spChg>
        <pc:picChg chg="mod">
          <ac:chgData name="Marine Gonçalves" userId="dfdcef623224dda8" providerId="LiveId" clId="{81546C6D-2C3B-4512-96A7-039DAB3BE207}" dt="2023-02-05T02:35:10.271" v="6605"/>
          <ac:picMkLst>
            <pc:docMk/>
            <pc:sldMk cId="2695700460" sldId="326"/>
            <ac:picMk id="5" creationId="{A6F3736E-1AD7-E48D-3D80-7916C1C5EFEE}"/>
          </ac:picMkLst>
        </pc:picChg>
      </pc:sldChg>
      <pc:sldChg chg="addSp delSp modSp add mod modClrScheme chgLayout">
        <pc:chgData name="Marine Gonçalves" userId="dfdcef623224dda8" providerId="LiveId" clId="{81546C6D-2C3B-4512-96A7-039DAB3BE207}" dt="2023-03-11T02:12:26.892" v="8137" actId="1076"/>
        <pc:sldMkLst>
          <pc:docMk/>
          <pc:sldMk cId="3157367629" sldId="327"/>
        </pc:sldMkLst>
        <pc:spChg chg="mod ord">
          <ac:chgData name="Marine Gonçalves" userId="dfdcef623224dda8" providerId="LiveId" clId="{81546C6D-2C3B-4512-96A7-039DAB3BE207}" dt="2023-03-11T00:21:05.764" v="7882" actId="20577"/>
          <ac:spMkLst>
            <pc:docMk/>
            <pc:sldMk cId="3157367629" sldId="327"/>
            <ac:spMk id="2" creationId="{99CA8161-96D3-C9E0-8FC8-9518E2F30BEE}"/>
          </ac:spMkLst>
        </pc:spChg>
        <pc:spChg chg="add del mod ord">
          <ac:chgData name="Marine Gonçalves" userId="dfdcef623224dda8" providerId="LiveId" clId="{81546C6D-2C3B-4512-96A7-039DAB3BE207}" dt="2023-02-07T00:49:15.439" v="6729" actId="700"/>
          <ac:spMkLst>
            <pc:docMk/>
            <pc:sldMk cId="3157367629" sldId="327"/>
            <ac:spMk id="4" creationId="{409FE8B1-85D7-B802-88D5-063D2DC54C8F}"/>
          </ac:spMkLst>
        </pc:spChg>
        <pc:spChg chg="add del mod ord">
          <ac:chgData name="Marine Gonçalves" userId="dfdcef623224dda8" providerId="LiveId" clId="{81546C6D-2C3B-4512-96A7-039DAB3BE207}" dt="2023-03-11T00:18:14.133" v="7793" actId="478"/>
          <ac:spMkLst>
            <pc:docMk/>
            <pc:sldMk cId="3157367629" sldId="327"/>
            <ac:spMk id="6" creationId="{AA0BAF83-E1E8-6FF4-2B32-4F52340B8507}"/>
          </ac:spMkLst>
        </pc:spChg>
        <pc:spChg chg="add del mod ord">
          <ac:chgData name="Marine Gonçalves" userId="dfdcef623224dda8" providerId="LiveId" clId="{81546C6D-2C3B-4512-96A7-039DAB3BE207}" dt="2023-02-07T00:51:26.181" v="6753" actId="478"/>
          <ac:spMkLst>
            <pc:docMk/>
            <pc:sldMk cId="3157367629" sldId="327"/>
            <ac:spMk id="7" creationId="{0300940D-76B0-289A-F146-C87F41966A4E}"/>
          </ac:spMkLst>
        </pc:spChg>
        <pc:spChg chg="add del mod ord">
          <ac:chgData name="Marine Gonçalves" userId="dfdcef623224dda8" providerId="LiveId" clId="{81546C6D-2C3B-4512-96A7-039DAB3BE207}" dt="2023-02-07T00:51:30.342" v="6754" actId="478"/>
          <ac:spMkLst>
            <pc:docMk/>
            <pc:sldMk cId="3157367629" sldId="327"/>
            <ac:spMk id="8" creationId="{D7C1B9F5-F25B-6C8F-20B0-95AB7739E09B}"/>
          </ac:spMkLst>
        </pc:spChg>
        <pc:spChg chg="add del mod ord">
          <ac:chgData name="Marine Gonçalves" userId="dfdcef623224dda8" providerId="LiveId" clId="{81546C6D-2C3B-4512-96A7-039DAB3BE207}" dt="2023-02-07T00:49:46.701" v="6736" actId="478"/>
          <ac:spMkLst>
            <pc:docMk/>
            <pc:sldMk cId="3157367629" sldId="327"/>
            <ac:spMk id="9" creationId="{FF3E7DD0-50CC-0DDF-EDB6-164F8069C137}"/>
          </ac:spMkLst>
        </pc:spChg>
        <pc:spChg chg="add del mod ord">
          <ac:chgData name="Marine Gonçalves" userId="dfdcef623224dda8" providerId="LiveId" clId="{81546C6D-2C3B-4512-96A7-039DAB3BE207}" dt="2023-02-07T00:51:32.761" v="6755" actId="478"/>
          <ac:spMkLst>
            <pc:docMk/>
            <pc:sldMk cId="3157367629" sldId="327"/>
            <ac:spMk id="10" creationId="{B7EF777D-E4F3-DFD9-6651-223A24E42B09}"/>
          </ac:spMkLst>
        </pc:spChg>
        <pc:spChg chg="add del mod ord">
          <ac:chgData name="Marine Gonçalves" userId="dfdcef623224dda8" providerId="LiveId" clId="{81546C6D-2C3B-4512-96A7-039DAB3BE207}" dt="2023-02-07T00:56:48.140" v="6865" actId="478"/>
          <ac:spMkLst>
            <pc:docMk/>
            <pc:sldMk cId="3157367629" sldId="327"/>
            <ac:spMk id="11" creationId="{FD81395E-0215-8231-3DAA-F6C10C8D7E97}"/>
          </ac:spMkLst>
        </pc:spChg>
        <pc:spChg chg="add del mod">
          <ac:chgData name="Marine Gonçalves" userId="dfdcef623224dda8" providerId="LiveId" clId="{81546C6D-2C3B-4512-96A7-039DAB3BE207}" dt="2023-02-07T00:56:51.080" v="6866" actId="478"/>
          <ac:spMkLst>
            <pc:docMk/>
            <pc:sldMk cId="3157367629" sldId="327"/>
            <ac:spMk id="17" creationId="{EFD007C5-D437-8F37-246A-4ABA5CD3A6CE}"/>
          </ac:spMkLst>
        </pc:spChg>
        <pc:picChg chg="add del mod">
          <ac:chgData name="Marine Gonçalves" userId="dfdcef623224dda8" providerId="LiveId" clId="{81546C6D-2C3B-4512-96A7-039DAB3BE207}" dt="2023-03-11T00:18:09.550" v="7792" actId="478"/>
          <ac:picMkLst>
            <pc:docMk/>
            <pc:sldMk cId="3157367629" sldId="327"/>
            <ac:picMk id="4" creationId="{38AAB40A-0A4C-1169-4D7B-B70BCC9EFDC4}"/>
          </ac:picMkLst>
        </pc:picChg>
        <pc:picChg chg="del mod">
          <ac:chgData name="Marine Gonçalves" userId="dfdcef623224dda8" providerId="LiveId" clId="{81546C6D-2C3B-4512-96A7-039DAB3BE207}" dt="2023-02-07T00:48:40.766" v="6728" actId="478"/>
          <ac:picMkLst>
            <pc:docMk/>
            <pc:sldMk cId="3157367629" sldId="327"/>
            <ac:picMk id="5" creationId="{AEC6D619-8BFE-7418-BDEC-290EDA0F015D}"/>
          </ac:picMkLst>
        </pc:picChg>
        <pc:picChg chg="add del mod">
          <ac:chgData name="Marine Gonçalves" userId="dfdcef623224dda8" providerId="LiveId" clId="{81546C6D-2C3B-4512-96A7-039DAB3BE207}" dt="2023-03-11T00:18:44.255" v="7800" actId="478"/>
          <ac:picMkLst>
            <pc:docMk/>
            <pc:sldMk cId="3157367629" sldId="327"/>
            <ac:picMk id="7" creationId="{41564086-FD3A-95E2-28BD-152BB0CE0CE2}"/>
          </ac:picMkLst>
        </pc:picChg>
        <pc:picChg chg="add del mod">
          <ac:chgData name="Marine Gonçalves" userId="dfdcef623224dda8" providerId="LiveId" clId="{81546C6D-2C3B-4512-96A7-039DAB3BE207}" dt="2023-03-11T00:19:57.809" v="7807" actId="478"/>
          <ac:picMkLst>
            <pc:docMk/>
            <pc:sldMk cId="3157367629" sldId="327"/>
            <ac:picMk id="9" creationId="{2196E818-C041-BC2C-56B2-909DA93B424E}"/>
          </ac:picMkLst>
        </pc:picChg>
        <pc:picChg chg="add del mod">
          <ac:chgData name="Marine Gonçalves" userId="dfdcef623224dda8" providerId="LiveId" clId="{81546C6D-2C3B-4512-96A7-039DAB3BE207}" dt="2023-03-11T00:20:16.523" v="7812" actId="478"/>
          <ac:picMkLst>
            <pc:docMk/>
            <pc:sldMk cId="3157367629" sldId="327"/>
            <ac:picMk id="11" creationId="{012F3438-4DB8-6FAB-FD9C-9EFA410BBDEC}"/>
          </ac:picMkLst>
        </pc:picChg>
        <pc:picChg chg="add del mod">
          <ac:chgData name="Marine Gonçalves" userId="dfdcef623224dda8" providerId="LiveId" clId="{81546C6D-2C3B-4512-96A7-039DAB3BE207}" dt="2023-03-03T21:47:38.387" v="7341" actId="478"/>
          <ac:picMkLst>
            <pc:docMk/>
            <pc:sldMk cId="3157367629" sldId="327"/>
            <ac:picMk id="13" creationId="{695D131E-2D27-E0E7-0262-B4DC6BEAA819}"/>
          </ac:picMkLst>
        </pc:picChg>
        <pc:picChg chg="add mod">
          <ac:chgData name="Marine Gonçalves" userId="dfdcef623224dda8" providerId="LiveId" clId="{81546C6D-2C3B-4512-96A7-039DAB3BE207}" dt="2023-03-11T00:18:38.946" v="7799" actId="14100"/>
          <ac:picMkLst>
            <pc:docMk/>
            <pc:sldMk cId="3157367629" sldId="327"/>
            <ac:picMk id="14" creationId="{1BE95871-C798-B6C1-FECA-13A40D5B285F}"/>
          </ac:picMkLst>
        </pc:picChg>
        <pc:picChg chg="add del mod">
          <ac:chgData name="Marine Gonçalves" userId="dfdcef623224dda8" providerId="LiveId" clId="{81546C6D-2C3B-4512-96A7-039DAB3BE207}" dt="2023-03-03T21:48:57.666" v="7354" actId="478"/>
          <ac:picMkLst>
            <pc:docMk/>
            <pc:sldMk cId="3157367629" sldId="327"/>
            <ac:picMk id="15" creationId="{01AF0001-9E68-8D1D-0782-79365D71B167}"/>
          </ac:picMkLst>
        </pc:picChg>
        <pc:picChg chg="add mod">
          <ac:chgData name="Marine Gonçalves" userId="dfdcef623224dda8" providerId="LiveId" clId="{81546C6D-2C3B-4512-96A7-039DAB3BE207}" dt="2023-03-11T02:12:24.243" v="8136" actId="1076"/>
          <ac:picMkLst>
            <pc:docMk/>
            <pc:sldMk cId="3157367629" sldId="327"/>
            <ac:picMk id="17" creationId="{867C20CC-6916-49BD-323E-A48361E2003E}"/>
          </ac:picMkLst>
        </pc:picChg>
        <pc:picChg chg="add del mod">
          <ac:chgData name="Marine Gonçalves" userId="dfdcef623224dda8" providerId="LiveId" clId="{81546C6D-2C3B-4512-96A7-039DAB3BE207}" dt="2023-03-03T21:48:17.512" v="7347" actId="478"/>
          <ac:picMkLst>
            <pc:docMk/>
            <pc:sldMk cId="3157367629" sldId="327"/>
            <ac:picMk id="19" creationId="{A560C6BB-F556-4284-AE6A-C16506AE8DF8}"/>
          </ac:picMkLst>
        </pc:picChg>
        <pc:picChg chg="add mod">
          <ac:chgData name="Marine Gonçalves" userId="dfdcef623224dda8" providerId="LiveId" clId="{81546C6D-2C3B-4512-96A7-039DAB3BE207}" dt="2023-03-11T00:20:13.002" v="7811" actId="14100"/>
          <ac:picMkLst>
            <pc:docMk/>
            <pc:sldMk cId="3157367629" sldId="327"/>
            <ac:picMk id="20" creationId="{8A2CC262-FAE8-8335-083A-B61AAB4B23D2}"/>
          </ac:picMkLst>
        </pc:picChg>
        <pc:picChg chg="add del mod">
          <ac:chgData name="Marine Gonçalves" userId="dfdcef623224dda8" providerId="LiveId" clId="{81546C6D-2C3B-4512-96A7-039DAB3BE207}" dt="2023-03-03T21:49:37.971" v="7360" actId="478"/>
          <ac:picMkLst>
            <pc:docMk/>
            <pc:sldMk cId="3157367629" sldId="327"/>
            <ac:picMk id="21" creationId="{2A0F03C0-2CB3-5660-0708-7E4B23C2745A}"/>
          </ac:picMkLst>
        </pc:picChg>
        <pc:picChg chg="add mod">
          <ac:chgData name="Marine Gonçalves" userId="dfdcef623224dda8" providerId="LiveId" clId="{81546C6D-2C3B-4512-96A7-039DAB3BE207}" dt="2023-03-11T02:12:26.892" v="8137" actId="1076"/>
          <ac:picMkLst>
            <pc:docMk/>
            <pc:sldMk cId="3157367629" sldId="327"/>
            <ac:picMk id="23" creationId="{1410AB96-F6AD-6021-BC48-138050913380}"/>
          </ac:picMkLst>
        </pc:picChg>
      </pc:sldChg>
      <pc:sldChg chg="modSp add mod">
        <pc:chgData name="Marine Gonçalves" userId="dfdcef623224dda8" providerId="LiveId" clId="{81546C6D-2C3B-4512-96A7-039DAB3BE207}" dt="2023-02-05T02:05:48.866" v="5566" actId="20577"/>
        <pc:sldMkLst>
          <pc:docMk/>
          <pc:sldMk cId="752836399" sldId="328"/>
        </pc:sldMkLst>
        <pc:spChg chg="mod">
          <ac:chgData name="Marine Gonçalves" userId="dfdcef623224dda8" providerId="LiveId" clId="{81546C6D-2C3B-4512-96A7-039DAB3BE207}" dt="2023-02-05T02:05:48.866" v="5566" actId="20577"/>
          <ac:spMkLst>
            <pc:docMk/>
            <pc:sldMk cId="752836399" sldId="328"/>
            <ac:spMk id="2" creationId="{098465B2-7425-3BDA-3D17-0B8B5B0098D2}"/>
          </ac:spMkLst>
        </pc:spChg>
      </pc:sldChg>
      <pc:sldChg chg="delSp modSp new mod">
        <pc:chgData name="Marine Gonçalves" userId="dfdcef623224dda8" providerId="LiveId" clId="{81546C6D-2C3B-4512-96A7-039DAB3BE207}" dt="2023-03-12T19:55:43.789" v="8546" actId="20577"/>
        <pc:sldMkLst>
          <pc:docMk/>
          <pc:sldMk cId="498686352" sldId="329"/>
        </pc:sldMkLst>
        <pc:spChg chg="del">
          <ac:chgData name="Marine Gonçalves" userId="dfdcef623224dda8" providerId="LiveId" clId="{81546C6D-2C3B-4512-96A7-039DAB3BE207}" dt="2023-02-07T00:16:26.503" v="6619" actId="478"/>
          <ac:spMkLst>
            <pc:docMk/>
            <pc:sldMk cId="498686352" sldId="329"/>
            <ac:spMk id="2" creationId="{D1D41E20-79FE-6A7A-E727-DE9EC9AD3E9B}"/>
          </ac:spMkLst>
        </pc:spChg>
        <pc:spChg chg="mod">
          <ac:chgData name="Marine Gonçalves" userId="dfdcef623224dda8" providerId="LiveId" clId="{81546C6D-2C3B-4512-96A7-039DAB3BE207}" dt="2023-03-12T19:55:43.789" v="8546" actId="20577"/>
          <ac:spMkLst>
            <pc:docMk/>
            <pc:sldMk cId="498686352" sldId="329"/>
            <ac:spMk id="3" creationId="{44304B0D-7E50-4041-62A7-58668A4841BD}"/>
          </ac:spMkLst>
        </pc:spChg>
      </pc:sldChg>
      <pc:sldChg chg="addSp delSp modSp add mod setBg">
        <pc:chgData name="Marine Gonçalves" userId="dfdcef623224dda8" providerId="LiveId" clId="{81546C6D-2C3B-4512-96A7-039DAB3BE207}" dt="2023-03-11T02:28:53.681" v="8401"/>
        <pc:sldMkLst>
          <pc:docMk/>
          <pc:sldMk cId="633395898" sldId="330"/>
        </pc:sldMkLst>
        <pc:spChg chg="mod">
          <ac:chgData name="Marine Gonçalves" userId="dfdcef623224dda8" providerId="LiveId" clId="{81546C6D-2C3B-4512-96A7-039DAB3BE207}" dt="2023-03-11T02:28:53.681" v="8401"/>
          <ac:spMkLst>
            <pc:docMk/>
            <pc:sldMk cId="633395898" sldId="330"/>
            <ac:spMk id="2" creationId="{99CA8161-96D3-C9E0-8FC8-9518E2F30BEE}"/>
          </ac:spMkLst>
        </pc:spChg>
        <pc:spChg chg="del mod">
          <ac:chgData name="Marine Gonçalves" userId="dfdcef623224dda8" providerId="LiveId" clId="{81546C6D-2C3B-4512-96A7-039DAB3BE207}" dt="2023-03-11T00:16:18.265" v="7787" actId="478"/>
          <ac:spMkLst>
            <pc:docMk/>
            <pc:sldMk cId="633395898" sldId="330"/>
            <ac:spMk id="6" creationId="{AA0BAF83-E1E8-6FF4-2B32-4F52340B8507}"/>
          </ac:spMkLst>
        </pc:spChg>
        <pc:spChg chg="add del">
          <ac:chgData name="Marine Gonçalves" userId="dfdcef623224dda8" providerId="LiveId" clId="{81546C6D-2C3B-4512-96A7-039DAB3BE207}" dt="2023-02-07T01:00:39.477" v="6890" actId="26606"/>
          <ac:spMkLst>
            <pc:docMk/>
            <pc:sldMk cId="633395898" sldId="330"/>
            <ac:spMk id="52" creationId="{B6B0F00B-DA13-4646-A9A1-72E4AD54C396}"/>
          </ac:spMkLst>
        </pc:spChg>
        <pc:spChg chg="add del">
          <ac:chgData name="Marine Gonçalves" userId="dfdcef623224dda8" providerId="LiveId" clId="{81546C6D-2C3B-4512-96A7-039DAB3BE207}" dt="2023-02-07T01:00:39.477" v="6890" actId="26606"/>
          <ac:spMkLst>
            <pc:docMk/>
            <pc:sldMk cId="633395898" sldId="330"/>
            <ac:spMk id="54" creationId="{6715B215-EBC4-4E78-B0A4-54EA7571A24B}"/>
          </ac:spMkLst>
        </pc:spChg>
        <pc:spChg chg="add del">
          <ac:chgData name="Marine Gonçalves" userId="dfdcef623224dda8" providerId="LiveId" clId="{81546C6D-2C3B-4512-96A7-039DAB3BE207}" dt="2023-02-07T01:00:39.477" v="6890" actId="26606"/>
          <ac:spMkLst>
            <pc:docMk/>
            <pc:sldMk cId="633395898" sldId="330"/>
            <ac:spMk id="56" creationId="{D676A1B7-E701-4157-98EE-60B57954EF30}"/>
          </ac:spMkLst>
        </pc:spChg>
        <pc:spChg chg="add del">
          <ac:chgData name="Marine Gonçalves" userId="dfdcef623224dda8" providerId="LiveId" clId="{81546C6D-2C3B-4512-96A7-039DAB3BE207}" dt="2023-02-07T01:00:39.477" v="6890" actId="26606"/>
          <ac:spMkLst>
            <pc:docMk/>
            <pc:sldMk cId="633395898" sldId="330"/>
            <ac:spMk id="58" creationId="{461F6149-3EE7-48E9-A301-FDA720516584}"/>
          </ac:spMkLst>
        </pc:spChg>
        <pc:spChg chg="add del">
          <ac:chgData name="Marine Gonçalves" userId="dfdcef623224dda8" providerId="LiveId" clId="{81546C6D-2C3B-4512-96A7-039DAB3BE207}" dt="2023-02-07T01:00:39.477" v="6890" actId="26606"/>
          <ac:spMkLst>
            <pc:docMk/>
            <pc:sldMk cId="633395898" sldId="330"/>
            <ac:spMk id="60" creationId="{B6620708-CAB7-4DFE-A7EB-1FDE81278A18}"/>
          </ac:spMkLst>
        </pc:spChg>
        <pc:grpChg chg="add del">
          <ac:chgData name="Marine Gonçalves" userId="dfdcef623224dda8" providerId="LiveId" clId="{81546C6D-2C3B-4512-96A7-039DAB3BE207}" dt="2023-02-07T01:00:39.477" v="6890" actId="26606"/>
          <ac:grpSpMkLst>
            <pc:docMk/>
            <pc:sldMk cId="633395898" sldId="330"/>
            <ac:grpSpMk id="24" creationId="{C53B5E8A-D4BB-4187-A324-68A28B797C18}"/>
          </ac:grpSpMkLst>
        </pc:grpChg>
        <pc:grpChg chg="add del">
          <ac:chgData name="Marine Gonçalves" userId="dfdcef623224dda8" providerId="LiveId" clId="{81546C6D-2C3B-4512-96A7-039DAB3BE207}" dt="2023-02-07T01:00:39.477" v="6890" actId="26606"/>
          <ac:grpSpMkLst>
            <pc:docMk/>
            <pc:sldMk cId="633395898" sldId="330"/>
            <ac:grpSpMk id="38" creationId="{45D3F12C-8432-463B-91CC-8CE45DA45842}"/>
          </ac:grpSpMkLst>
        </pc:grpChg>
        <pc:picChg chg="add del mod">
          <ac:chgData name="Marine Gonçalves" userId="dfdcef623224dda8" providerId="LiveId" clId="{81546C6D-2C3B-4512-96A7-039DAB3BE207}" dt="2023-03-10T23:07:44.334" v="7762" actId="478"/>
          <ac:picMkLst>
            <pc:docMk/>
            <pc:sldMk cId="633395898" sldId="330"/>
            <ac:picMk id="4" creationId="{2ADB1935-98BC-B2E4-F96E-F42CF86BE502}"/>
          </ac:picMkLst>
        </pc:picChg>
        <pc:picChg chg="add mod">
          <ac:chgData name="Marine Gonçalves" userId="dfdcef623224dda8" providerId="LiveId" clId="{81546C6D-2C3B-4512-96A7-039DAB3BE207}" dt="2023-03-11T02:06:46.453" v="8133" actId="1076"/>
          <ac:picMkLst>
            <pc:docMk/>
            <pc:sldMk cId="633395898" sldId="330"/>
            <ac:picMk id="5" creationId="{9658958F-CFA6-BB83-44A1-5CD11EBF8153}"/>
          </ac:picMkLst>
        </pc:picChg>
        <pc:picChg chg="add del mod ord">
          <ac:chgData name="Marine Gonçalves" userId="dfdcef623224dda8" providerId="LiveId" clId="{81546C6D-2C3B-4512-96A7-039DAB3BE207}" dt="2023-03-10T23:09:01.428" v="7770" actId="478"/>
          <ac:picMkLst>
            <pc:docMk/>
            <pc:sldMk cId="633395898" sldId="330"/>
            <ac:picMk id="7" creationId="{C28211EE-84A5-7EB1-544C-EF7A740CE506}"/>
          </ac:picMkLst>
        </pc:picChg>
        <pc:picChg chg="add del mod">
          <ac:chgData name="Marine Gonçalves" userId="dfdcef623224dda8" providerId="LiveId" clId="{81546C6D-2C3B-4512-96A7-039DAB3BE207}" dt="2023-03-10T23:11:32.358" v="7776" actId="478"/>
          <ac:picMkLst>
            <pc:docMk/>
            <pc:sldMk cId="633395898" sldId="330"/>
            <ac:picMk id="9" creationId="{74178C23-92A0-C64B-BFB7-3314A22470E9}"/>
          </ac:picMkLst>
        </pc:picChg>
        <pc:picChg chg="add mod">
          <ac:chgData name="Marine Gonçalves" userId="dfdcef623224dda8" providerId="LiveId" clId="{81546C6D-2C3B-4512-96A7-039DAB3BE207}" dt="2023-03-11T02:06:50.459" v="8134" actId="1076"/>
          <ac:picMkLst>
            <pc:docMk/>
            <pc:sldMk cId="633395898" sldId="330"/>
            <ac:picMk id="10" creationId="{787C8D00-C310-D4AE-9583-0D3986D8A7C4}"/>
          </ac:picMkLst>
        </pc:picChg>
        <pc:picChg chg="add mod">
          <ac:chgData name="Marine Gonçalves" userId="dfdcef623224dda8" providerId="LiveId" clId="{81546C6D-2C3B-4512-96A7-039DAB3BE207}" dt="2023-03-11T00:16:40.182" v="7791" actId="14100"/>
          <ac:picMkLst>
            <pc:docMk/>
            <pc:sldMk cId="633395898" sldId="330"/>
            <ac:picMk id="12" creationId="{79A41A97-563D-52BA-3DF9-DAC25F3303D0}"/>
          </ac:picMkLst>
        </pc:picChg>
        <pc:picChg chg="del">
          <ac:chgData name="Marine Gonçalves" userId="dfdcef623224dda8" providerId="LiveId" clId="{81546C6D-2C3B-4512-96A7-039DAB3BE207}" dt="2023-02-07T00:59:37.526" v="6881" actId="478"/>
          <ac:picMkLst>
            <pc:docMk/>
            <pc:sldMk cId="633395898" sldId="330"/>
            <ac:picMk id="13" creationId="{695D131E-2D27-E0E7-0262-B4DC6BEAA819}"/>
          </ac:picMkLst>
        </pc:picChg>
        <pc:picChg chg="del mod">
          <ac:chgData name="Marine Gonçalves" userId="dfdcef623224dda8" providerId="LiveId" clId="{81546C6D-2C3B-4512-96A7-039DAB3BE207}" dt="2023-02-07T01:01:06.217" v="6900" actId="478"/>
          <ac:picMkLst>
            <pc:docMk/>
            <pc:sldMk cId="633395898" sldId="330"/>
            <ac:picMk id="15" creationId="{01AF0001-9E68-8D1D-0782-79365D71B167}"/>
          </ac:picMkLst>
        </pc:picChg>
        <pc:picChg chg="del mod">
          <ac:chgData name="Marine Gonçalves" userId="dfdcef623224dda8" providerId="LiveId" clId="{81546C6D-2C3B-4512-96A7-039DAB3BE207}" dt="2023-02-07T01:00:42.676" v="6892" actId="478"/>
          <ac:picMkLst>
            <pc:docMk/>
            <pc:sldMk cId="633395898" sldId="330"/>
            <ac:picMk id="19" creationId="{A560C6BB-F556-4284-AE6A-C16506AE8DF8}"/>
          </ac:picMkLst>
        </pc:picChg>
        <pc:picChg chg="del">
          <ac:chgData name="Marine Gonçalves" userId="dfdcef623224dda8" providerId="LiveId" clId="{81546C6D-2C3B-4512-96A7-039DAB3BE207}" dt="2023-02-07T00:59:55.582" v="6887" actId="478"/>
          <ac:picMkLst>
            <pc:docMk/>
            <pc:sldMk cId="633395898" sldId="330"/>
            <ac:picMk id="21" creationId="{2A0F03C0-2CB3-5660-0708-7E4B23C2745A}"/>
          </ac:picMkLst>
        </pc:picChg>
      </pc:sldChg>
      <pc:sldChg chg="addSp delSp modSp new mod modClrScheme chgLayout">
        <pc:chgData name="Marine Gonçalves" userId="dfdcef623224dda8" providerId="LiveId" clId="{81546C6D-2C3B-4512-96A7-039DAB3BE207}" dt="2023-03-11T02:28:53.681" v="8401"/>
        <pc:sldMkLst>
          <pc:docMk/>
          <pc:sldMk cId="3326433707" sldId="331"/>
        </pc:sldMkLst>
        <pc:spChg chg="mod ord">
          <ac:chgData name="Marine Gonçalves" userId="dfdcef623224dda8" providerId="LiveId" clId="{81546C6D-2C3B-4512-96A7-039DAB3BE207}" dt="2023-03-11T02:28:53.681" v="8401"/>
          <ac:spMkLst>
            <pc:docMk/>
            <pc:sldMk cId="3326433707" sldId="331"/>
            <ac:spMk id="2" creationId="{929CC648-C2BE-0224-35CF-6FD270824245}"/>
          </ac:spMkLst>
        </pc:spChg>
        <pc:spChg chg="del">
          <ac:chgData name="Marine Gonçalves" userId="dfdcef623224dda8" providerId="LiveId" clId="{81546C6D-2C3B-4512-96A7-039DAB3BE207}" dt="2023-03-11T02:13:05.421" v="8160" actId="478"/>
          <ac:spMkLst>
            <pc:docMk/>
            <pc:sldMk cId="3326433707" sldId="331"/>
            <ac:spMk id="3" creationId="{2C7499BE-8400-D316-C17E-C3887F21B278}"/>
          </ac:spMkLst>
        </pc:spChg>
        <pc:spChg chg="del">
          <ac:chgData name="Marine Gonçalves" userId="dfdcef623224dda8" providerId="LiveId" clId="{81546C6D-2C3B-4512-96A7-039DAB3BE207}" dt="2023-03-11T02:13:02.459" v="8159"/>
          <ac:spMkLst>
            <pc:docMk/>
            <pc:sldMk cId="3326433707" sldId="331"/>
            <ac:spMk id="4" creationId="{C5C9DF3A-1B83-D4EE-AACD-8AA9A6BC9002}"/>
          </ac:spMkLst>
        </pc:spChg>
        <pc:spChg chg="del">
          <ac:chgData name="Marine Gonçalves" userId="dfdcef623224dda8" providerId="LiveId" clId="{81546C6D-2C3B-4512-96A7-039DAB3BE207}" dt="2023-03-11T02:13:17.339" v="8161" actId="478"/>
          <ac:spMkLst>
            <pc:docMk/>
            <pc:sldMk cId="3326433707" sldId="331"/>
            <ac:spMk id="5" creationId="{6181BF7A-E7F8-4E60-49CA-016231FDAFFB}"/>
          </ac:spMkLst>
        </pc:spChg>
        <pc:spChg chg="del">
          <ac:chgData name="Marine Gonçalves" userId="dfdcef623224dda8" providerId="LiveId" clId="{81546C6D-2C3B-4512-96A7-039DAB3BE207}" dt="2023-03-11T02:13:28.119" v="8162"/>
          <ac:spMkLst>
            <pc:docMk/>
            <pc:sldMk cId="3326433707" sldId="331"/>
            <ac:spMk id="6" creationId="{59E1B41B-163F-4DD0-3B1C-BF77E037A129}"/>
          </ac:spMkLst>
        </pc:spChg>
        <pc:spChg chg="add mod ord">
          <ac:chgData name="Marine Gonçalves" userId="dfdcef623224dda8" providerId="LiveId" clId="{81546C6D-2C3B-4512-96A7-039DAB3BE207}" dt="2023-03-11T02:28:53.681" v="8401"/>
          <ac:spMkLst>
            <pc:docMk/>
            <pc:sldMk cId="3326433707" sldId="331"/>
            <ac:spMk id="9" creationId="{31BAF06F-0EFF-42DE-26A0-B464F4F9CC43}"/>
          </ac:spMkLst>
        </pc:spChg>
        <pc:spChg chg="add mod ord">
          <ac:chgData name="Marine Gonçalves" userId="dfdcef623224dda8" providerId="LiveId" clId="{81546C6D-2C3B-4512-96A7-039DAB3BE207}" dt="2023-03-11T02:28:53.681" v="8401"/>
          <ac:spMkLst>
            <pc:docMk/>
            <pc:sldMk cId="3326433707" sldId="331"/>
            <ac:spMk id="10" creationId="{D473B6A6-3C7E-126D-E0ED-1EE5BDC73F74}"/>
          </ac:spMkLst>
        </pc:spChg>
        <pc:picChg chg="add mod ord">
          <ac:chgData name="Marine Gonçalves" userId="dfdcef623224dda8" providerId="LiveId" clId="{81546C6D-2C3B-4512-96A7-039DAB3BE207}" dt="2023-03-11T02:28:53.681" v="8401"/>
          <ac:picMkLst>
            <pc:docMk/>
            <pc:sldMk cId="3326433707" sldId="331"/>
            <ac:picMk id="7" creationId="{FAAEAAB4-AA75-1032-730E-B5F2653080A5}"/>
          </ac:picMkLst>
        </pc:picChg>
        <pc:picChg chg="add mod ord">
          <ac:chgData name="Marine Gonçalves" userId="dfdcef623224dda8" providerId="LiveId" clId="{81546C6D-2C3B-4512-96A7-039DAB3BE207}" dt="2023-03-11T02:28:53.681" v="8401"/>
          <ac:picMkLst>
            <pc:docMk/>
            <pc:sldMk cId="3326433707" sldId="331"/>
            <ac:picMk id="8" creationId="{7E4D10D9-3EB9-1809-309C-3718A408B65F}"/>
          </ac:picMkLst>
        </pc:picChg>
      </pc:sldChg>
      <pc:sldChg chg="addSp delSp modSp new mod">
        <pc:chgData name="Marine Gonçalves" userId="dfdcef623224dda8" providerId="LiveId" clId="{81546C6D-2C3B-4512-96A7-039DAB3BE207}" dt="2023-03-11T02:28:53.777" v="8407" actId="27636"/>
        <pc:sldMkLst>
          <pc:docMk/>
          <pc:sldMk cId="2028663800" sldId="332"/>
        </pc:sldMkLst>
        <pc:spChg chg="mod">
          <ac:chgData name="Marine Gonçalves" userId="dfdcef623224dda8" providerId="LiveId" clId="{81546C6D-2C3B-4512-96A7-039DAB3BE207}" dt="2023-03-11T02:28:53.777" v="8407" actId="27636"/>
          <ac:spMkLst>
            <pc:docMk/>
            <pc:sldMk cId="2028663800" sldId="332"/>
            <ac:spMk id="2" creationId="{2E2F2985-F652-4B6D-B087-397ECBF71724}"/>
          </ac:spMkLst>
        </pc:spChg>
        <pc:spChg chg="del">
          <ac:chgData name="Marine Gonçalves" userId="dfdcef623224dda8" providerId="LiveId" clId="{81546C6D-2C3B-4512-96A7-039DAB3BE207}" dt="2023-03-11T02:21:48.616" v="8307" actId="478"/>
          <ac:spMkLst>
            <pc:docMk/>
            <pc:sldMk cId="2028663800" sldId="332"/>
            <ac:spMk id="3" creationId="{FA0A9C61-D95F-6A08-1703-3E8DB68CA4A3}"/>
          </ac:spMkLst>
        </pc:spChg>
        <pc:spChg chg="mod">
          <ac:chgData name="Marine Gonçalves" userId="dfdcef623224dda8" providerId="LiveId" clId="{81546C6D-2C3B-4512-96A7-039DAB3BE207}" dt="2023-03-11T02:28:32.304" v="8378" actId="27636"/>
          <ac:spMkLst>
            <pc:docMk/>
            <pc:sldMk cId="2028663800" sldId="332"/>
            <ac:spMk id="4" creationId="{0BE5158C-F411-BE8C-3386-13F9E4055DFD}"/>
          </ac:spMkLst>
        </pc:spChg>
        <pc:spChg chg="del mod">
          <ac:chgData name="Marine Gonçalves" userId="dfdcef623224dda8" providerId="LiveId" clId="{81546C6D-2C3B-4512-96A7-039DAB3BE207}" dt="2023-03-11T02:22:07.506" v="8312" actId="478"/>
          <ac:spMkLst>
            <pc:docMk/>
            <pc:sldMk cId="2028663800" sldId="332"/>
            <ac:spMk id="5" creationId="{D28BE0A1-EDA5-A1D3-E699-44AC66A6E6A9}"/>
          </ac:spMkLst>
        </pc:spChg>
        <pc:spChg chg="del mod">
          <ac:chgData name="Marine Gonçalves" userId="dfdcef623224dda8" providerId="LiveId" clId="{81546C6D-2C3B-4512-96A7-039DAB3BE207}" dt="2023-03-11T02:22:08.813" v="8313"/>
          <ac:spMkLst>
            <pc:docMk/>
            <pc:sldMk cId="2028663800" sldId="332"/>
            <ac:spMk id="6" creationId="{E96346FF-705B-5FBD-A886-DB99E54231A4}"/>
          </ac:spMkLst>
        </pc:spChg>
        <pc:picChg chg="add mod">
          <ac:chgData name="Marine Gonçalves" userId="dfdcef623224dda8" providerId="LiveId" clId="{81546C6D-2C3B-4512-96A7-039DAB3BE207}" dt="2023-03-11T02:22:16.277" v="8315" actId="14100"/>
          <ac:picMkLst>
            <pc:docMk/>
            <pc:sldMk cId="2028663800" sldId="332"/>
            <ac:picMk id="7" creationId="{DC2316BE-E3CA-A498-B8FE-1A3F39CE5C19}"/>
          </ac:picMkLst>
        </pc:picChg>
      </pc:sldChg>
      <pc:sldMasterChg chg="modSldLayout">
        <pc:chgData name="Marine Gonçalves" userId="dfdcef623224dda8" providerId="LiveId" clId="{81546C6D-2C3B-4512-96A7-039DAB3BE207}" dt="2023-03-11T02:28:02.678" v="8352"/>
        <pc:sldMasterMkLst>
          <pc:docMk/>
          <pc:sldMasterMk cId="587673583" sldId="2147483978"/>
        </pc:sldMasterMkLst>
        <pc:sldLayoutChg chg="delSp">
          <pc:chgData name="Marine Gonçalves" userId="dfdcef623224dda8" providerId="LiveId" clId="{81546C6D-2C3B-4512-96A7-039DAB3BE207}" dt="2023-03-11T02:28:02.678" v="8352"/>
          <pc:sldLayoutMkLst>
            <pc:docMk/>
            <pc:sldMasterMk cId="587673583" sldId="2147483978"/>
            <pc:sldLayoutMk cId="1171325881" sldId="2147483996"/>
          </pc:sldLayoutMkLst>
          <pc:cxnChg chg="del">
            <ac:chgData name="Marine Gonçalves" userId="dfdcef623224dda8" providerId="LiveId" clId="{81546C6D-2C3B-4512-96A7-039DAB3BE207}" dt="2023-03-11T02:28:02.678" v="8352"/>
            <ac:cxnSpMkLst>
              <pc:docMk/>
              <pc:sldMasterMk cId="587673583" sldId="2147483978"/>
              <pc:sldLayoutMk cId="1171325881" sldId="2147483996"/>
              <ac:cxnSpMk id="8" creationId="{00000000-0000-0000-0000-000000000000}"/>
            </ac:cxnSpMkLst>
          </pc:cxnChg>
        </pc:sldLayoutChg>
        <pc:sldLayoutChg chg="delSp">
          <pc:chgData name="Marine Gonçalves" userId="dfdcef623224dda8" providerId="LiveId" clId="{81546C6D-2C3B-4512-96A7-039DAB3BE207}" dt="2023-03-11T02:28:02.678" v="8352"/>
          <pc:sldLayoutMkLst>
            <pc:docMk/>
            <pc:sldMasterMk cId="587673583" sldId="2147483978"/>
            <pc:sldLayoutMk cId="1434152860" sldId="2147483997"/>
          </pc:sldLayoutMkLst>
          <pc:cxnChg chg="del">
            <ac:chgData name="Marine Gonçalves" userId="dfdcef623224dda8" providerId="LiveId" clId="{81546C6D-2C3B-4512-96A7-039DAB3BE207}" dt="2023-03-11T02:28:02.678" v="8352"/>
            <ac:cxnSpMkLst>
              <pc:docMk/>
              <pc:sldMasterMk cId="587673583" sldId="2147483978"/>
              <pc:sldLayoutMk cId="1434152860" sldId="2147483997"/>
              <ac:cxnSpMk id="7" creationId="{00000000-0000-0000-0000-000000000000}"/>
            </ac:cxnSpMkLst>
          </pc:cxnChg>
        </pc:sldLayoutChg>
        <pc:sldLayoutChg chg="delSp">
          <pc:chgData name="Marine Gonçalves" userId="dfdcef623224dda8" providerId="LiveId" clId="{81546C6D-2C3B-4512-96A7-039DAB3BE207}" dt="2023-03-11T02:28:02.678" v="8352"/>
          <pc:sldLayoutMkLst>
            <pc:docMk/>
            <pc:sldMasterMk cId="587673583" sldId="2147483978"/>
            <pc:sldLayoutMk cId="2216501228" sldId="2147483998"/>
          </pc:sldLayoutMkLst>
          <pc:cxnChg chg="del">
            <ac:chgData name="Marine Gonçalves" userId="dfdcef623224dda8" providerId="LiveId" clId="{81546C6D-2C3B-4512-96A7-039DAB3BE207}" dt="2023-03-11T02:28:02.678" v="8352"/>
            <ac:cxnSpMkLst>
              <pc:docMk/>
              <pc:sldMasterMk cId="587673583" sldId="2147483978"/>
              <pc:sldLayoutMk cId="2216501228" sldId="2147483998"/>
              <ac:cxnSpMk id="18" creationId="{00000000-0000-0000-0000-000000000000}"/>
            </ac:cxnSpMkLst>
          </pc:cxnChg>
        </pc:sldLayoutChg>
      </pc:sldMasterChg>
      <pc:sldMasterChg chg="modSldLayout">
        <pc:chgData name="Marine Gonçalves" userId="dfdcef623224dda8" providerId="LiveId" clId="{81546C6D-2C3B-4512-96A7-039DAB3BE207}" dt="2023-03-11T02:28:32.097" v="8368"/>
        <pc:sldMasterMkLst>
          <pc:docMk/>
          <pc:sldMasterMk cId="2531905129" sldId="2147484041"/>
        </pc:sldMasterMkLst>
        <pc:sldLayoutChg chg="delSp">
          <pc:chgData name="Marine Gonçalves" userId="dfdcef623224dda8" providerId="LiveId" clId="{81546C6D-2C3B-4512-96A7-039DAB3BE207}" dt="2023-03-11T02:28:32.097" v="8368"/>
          <pc:sldLayoutMkLst>
            <pc:docMk/>
            <pc:sldMasterMk cId="2531905129" sldId="2147484041"/>
            <pc:sldLayoutMk cId="3454440234" sldId="2147484053"/>
          </pc:sldLayoutMkLst>
          <pc:picChg chg="del">
            <ac:chgData name="Marine Gonçalves" userId="dfdcef623224dda8" providerId="LiveId" clId="{81546C6D-2C3B-4512-96A7-039DAB3BE207}" dt="2023-03-11T02:28:32.097" v="8368"/>
            <ac:picMkLst>
              <pc:docMk/>
              <pc:sldMasterMk cId="2531905129" sldId="2147484041"/>
              <pc:sldLayoutMk cId="3454440234" sldId="2147484053"/>
              <ac:picMk id="13" creationId="{00000000-0000-0000-0000-000000000000}"/>
            </ac:picMkLst>
          </pc:pic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E8352ED3-3C46-4C9A-9738-67B2D875E7E2}" type="datetime2">
              <a:rPr lang="en-US" smtClean="0"/>
              <a:pPr/>
              <a:t>Sunday, March 12, 2023</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A4F6043-7A67-491B-98BC-F933DED7226D}" type="slidenum">
              <a:rPr lang="en-US" smtClean="0"/>
              <a:pPr/>
              <a:t>‹N°›</a:t>
            </a:fld>
            <a:endParaRPr lang="en-US" dirty="0"/>
          </a:p>
        </p:txBody>
      </p:sp>
    </p:spTree>
    <p:extLst>
      <p:ext uri="{BB962C8B-B14F-4D97-AF65-F5344CB8AC3E}">
        <p14:creationId xmlns:p14="http://schemas.microsoft.com/office/powerpoint/2010/main" val="227458884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8352ED3-3C46-4C9A-9738-67B2D875E7E2}" type="datetime2">
              <a:rPr lang="en-US" smtClean="0"/>
              <a:pPr/>
              <a:t>Sunday, March 12, 2023</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4F6043-7A67-491B-98BC-F933DED7226D}" type="slidenum">
              <a:rPr lang="en-US" smtClean="0"/>
              <a:pPr/>
              <a:t>‹N°›</a:t>
            </a:fld>
            <a:endParaRPr lang="en-US" dirty="0"/>
          </a:p>
        </p:txBody>
      </p:sp>
    </p:spTree>
    <p:extLst>
      <p:ext uri="{BB962C8B-B14F-4D97-AF65-F5344CB8AC3E}">
        <p14:creationId xmlns:p14="http://schemas.microsoft.com/office/powerpoint/2010/main" val="187748594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8352ED3-3C46-4C9A-9738-67B2D875E7E2}" type="datetime2">
              <a:rPr lang="en-US" smtClean="0"/>
              <a:pPr/>
              <a:t>Sunday, March 12, 2023</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4F6043-7A67-491B-98BC-F933DED7226D}"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1279187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E8352ED3-3C46-4C9A-9738-67B2D875E7E2}" type="datetime2">
              <a:rPr lang="en-US" smtClean="0"/>
              <a:pPr/>
              <a:t>Sunday, March 12, 2023</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4F6043-7A67-491B-98BC-F933DED7226D}" type="slidenum">
              <a:rPr lang="en-US" smtClean="0"/>
              <a:pPr/>
              <a:t>‹N°›</a:t>
            </a:fld>
            <a:endParaRPr lang="en-US" dirty="0"/>
          </a:p>
        </p:txBody>
      </p:sp>
    </p:spTree>
    <p:extLst>
      <p:ext uri="{BB962C8B-B14F-4D97-AF65-F5344CB8AC3E}">
        <p14:creationId xmlns:p14="http://schemas.microsoft.com/office/powerpoint/2010/main" val="387638429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E8352ED3-3C46-4C9A-9738-67B2D875E7E2}" type="datetime2">
              <a:rPr lang="en-US" smtClean="0"/>
              <a:pPr/>
              <a:t>Sunday, March 12, 2023</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4F6043-7A67-491B-98BC-F933DED7226D}"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1114705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E8352ED3-3C46-4C9A-9738-67B2D875E7E2}" type="datetime2">
              <a:rPr lang="en-US" smtClean="0"/>
              <a:pPr/>
              <a:t>Sunday, March 12, 2023</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4F6043-7A67-491B-98BC-F933DED7226D}" type="slidenum">
              <a:rPr lang="en-US" smtClean="0"/>
              <a:pPr/>
              <a:t>‹N°›</a:t>
            </a:fld>
            <a:endParaRPr lang="en-US" dirty="0"/>
          </a:p>
        </p:txBody>
      </p:sp>
    </p:spTree>
    <p:extLst>
      <p:ext uri="{BB962C8B-B14F-4D97-AF65-F5344CB8AC3E}">
        <p14:creationId xmlns:p14="http://schemas.microsoft.com/office/powerpoint/2010/main" val="309372922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8352ED3-3C46-4C9A-9738-67B2D875E7E2}" type="datetime2">
              <a:rPr lang="en-US" smtClean="0"/>
              <a:pPr/>
              <a:t>Sunday, March 12, 2023</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4F6043-7A67-491B-98BC-F933DED7226D}" type="slidenum">
              <a:rPr lang="en-US" smtClean="0"/>
              <a:pPr/>
              <a:t>‹N°›</a:t>
            </a:fld>
            <a:endParaRPr lang="en-US" dirty="0"/>
          </a:p>
        </p:txBody>
      </p:sp>
    </p:spTree>
    <p:extLst>
      <p:ext uri="{BB962C8B-B14F-4D97-AF65-F5344CB8AC3E}">
        <p14:creationId xmlns:p14="http://schemas.microsoft.com/office/powerpoint/2010/main" val="72657286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8352ED3-3C46-4C9A-9738-67B2D875E7E2}" type="datetime2">
              <a:rPr lang="en-US" smtClean="0"/>
              <a:pPr/>
              <a:t>Sunday, March 12, 2023</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4F6043-7A67-491B-98BC-F933DED7226D}" type="slidenum">
              <a:rPr lang="en-US" smtClean="0"/>
              <a:pPr/>
              <a:t>‹N°›</a:t>
            </a:fld>
            <a:endParaRPr lang="en-US" dirty="0"/>
          </a:p>
        </p:txBody>
      </p:sp>
    </p:spTree>
    <p:extLst>
      <p:ext uri="{BB962C8B-B14F-4D97-AF65-F5344CB8AC3E}">
        <p14:creationId xmlns:p14="http://schemas.microsoft.com/office/powerpoint/2010/main" val="397189623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913774" y="609600"/>
            <a:ext cx="10364452" cy="1605094"/>
          </a:xfrm>
        </p:spPr>
        <p:txBody>
          <a:bodyPr/>
          <a:lstStyle/>
          <a:p>
            <a:r>
              <a:rPr lang="fr-FR"/>
              <a:t>Modifiez le style du titre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E8352ED3-3C46-4C9A-9738-67B2D875E7E2}" type="datetime2">
              <a:rPr lang="en-US" smtClean="0"/>
              <a:pPr/>
              <a:t>Sunday, March 12, 2023</a:t>
            </a:fld>
            <a:endParaRPr lang="en-US" dirty="0"/>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3A4F6043-7A67-491B-98BC-F933DED7226D}" type="slidenum">
              <a:rPr lang="en-US" smtClean="0"/>
              <a:pPr/>
              <a:t>‹N°›</a:t>
            </a:fld>
            <a:endParaRPr lang="en-US" dirty="0"/>
          </a:p>
        </p:txBody>
      </p:sp>
    </p:spTree>
    <p:extLst>
      <p:ext uri="{BB962C8B-B14F-4D97-AF65-F5344CB8AC3E}">
        <p14:creationId xmlns:p14="http://schemas.microsoft.com/office/powerpoint/2010/main" val="180784451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8352ED3-3C46-4C9A-9738-67B2D875E7E2}" type="datetime2">
              <a:rPr lang="en-US" smtClean="0"/>
              <a:pPr/>
              <a:t>Sunday, March 12, 2023</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4F6043-7A67-491B-98BC-F933DED7226D}" type="slidenum">
              <a:rPr lang="en-US" smtClean="0"/>
              <a:pPr/>
              <a:t>‹N°›</a:t>
            </a:fld>
            <a:endParaRPr lang="en-US" dirty="0"/>
          </a:p>
        </p:txBody>
      </p:sp>
    </p:spTree>
    <p:extLst>
      <p:ext uri="{BB962C8B-B14F-4D97-AF65-F5344CB8AC3E}">
        <p14:creationId xmlns:p14="http://schemas.microsoft.com/office/powerpoint/2010/main" val="346262658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8352ED3-3C46-4C9A-9738-67B2D875E7E2}" type="datetime2">
              <a:rPr lang="en-US" smtClean="0"/>
              <a:pPr/>
              <a:t>Sunday, March 12, 2023</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4F6043-7A67-491B-98BC-F933DED7226D}" type="slidenum">
              <a:rPr lang="en-US" smtClean="0"/>
              <a:pPr/>
              <a:t>‹N°›</a:t>
            </a:fld>
            <a:endParaRPr lang="en-US" dirty="0"/>
          </a:p>
        </p:txBody>
      </p:sp>
    </p:spTree>
    <p:extLst>
      <p:ext uri="{BB962C8B-B14F-4D97-AF65-F5344CB8AC3E}">
        <p14:creationId xmlns:p14="http://schemas.microsoft.com/office/powerpoint/2010/main" val="147045455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E8352ED3-3C46-4C9A-9738-67B2D875E7E2}" type="datetime2">
              <a:rPr lang="en-US" smtClean="0"/>
              <a:pPr/>
              <a:t>Sunday, March 12, 2023</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A4F6043-7A67-491B-98BC-F933DED7226D}" type="slidenum">
              <a:rPr lang="en-US" smtClean="0"/>
              <a:pPr/>
              <a:t>‹N°›</a:t>
            </a:fld>
            <a:endParaRPr lang="en-US" dirty="0"/>
          </a:p>
        </p:txBody>
      </p:sp>
    </p:spTree>
    <p:extLst>
      <p:ext uri="{BB962C8B-B14F-4D97-AF65-F5344CB8AC3E}">
        <p14:creationId xmlns:p14="http://schemas.microsoft.com/office/powerpoint/2010/main" val="321393433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E8352ED3-3C46-4C9A-9738-67B2D875E7E2}" type="datetime2">
              <a:rPr lang="en-US" smtClean="0"/>
              <a:pPr/>
              <a:t>Sunday, March 12, 2023</a:t>
            </a:fld>
            <a:endParaRPr lang="en-US" dirty="0"/>
          </a:p>
        </p:txBody>
      </p:sp>
      <p:sp>
        <p:nvSpPr>
          <p:cNvPr id="8" name="Footer Placeholder 7"/>
          <p:cNvSpPr>
            <a:spLocks noGrp="1"/>
          </p:cNvSpPr>
          <p:nvPr>
            <p:ph type="ftr" sz="quarter" idx="11"/>
          </p:nvPr>
        </p:nvSpPr>
        <p:spPr/>
        <p:txBody>
          <a:bodyPr/>
          <a:lstStyle/>
          <a:p>
            <a:r>
              <a:rPr lang="en-US"/>
              <a:t>Sample Footer Text</a:t>
            </a:r>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A4F6043-7A67-491B-98BC-F933DED7226D}" type="slidenum">
              <a:rPr lang="en-US" smtClean="0"/>
              <a:pPr/>
              <a:t>‹N°›</a:t>
            </a:fld>
            <a:endParaRPr lang="en-US" dirty="0"/>
          </a:p>
        </p:txBody>
      </p:sp>
    </p:spTree>
    <p:extLst>
      <p:ext uri="{BB962C8B-B14F-4D97-AF65-F5344CB8AC3E}">
        <p14:creationId xmlns:p14="http://schemas.microsoft.com/office/powerpoint/2010/main" val="346177923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E8352ED3-3C46-4C9A-9738-67B2D875E7E2}" type="datetime2">
              <a:rPr lang="en-US" smtClean="0"/>
              <a:pPr/>
              <a:t>Sunday, March 12, 2023</a:t>
            </a:fld>
            <a:endParaRPr lang="en-US" dirty="0"/>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A4F6043-7A67-491B-98BC-F933DED7226D}" type="slidenum">
              <a:rPr lang="en-US" smtClean="0"/>
              <a:pPr/>
              <a:t>‹N°›</a:t>
            </a:fld>
            <a:endParaRPr lang="en-US" dirty="0"/>
          </a:p>
        </p:txBody>
      </p:sp>
    </p:spTree>
    <p:extLst>
      <p:ext uri="{BB962C8B-B14F-4D97-AF65-F5344CB8AC3E}">
        <p14:creationId xmlns:p14="http://schemas.microsoft.com/office/powerpoint/2010/main" val="218054611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352ED3-3C46-4C9A-9738-67B2D875E7E2}" type="datetime2">
              <a:rPr lang="en-US" smtClean="0"/>
              <a:pPr/>
              <a:t>Sunday, March 12, 2023</a:t>
            </a:fld>
            <a:endParaRPr lang="en-US" dirty="0"/>
          </a:p>
        </p:txBody>
      </p:sp>
      <p:sp>
        <p:nvSpPr>
          <p:cNvPr id="3" name="Footer Placeholder 2"/>
          <p:cNvSpPr>
            <a:spLocks noGrp="1"/>
          </p:cNvSpPr>
          <p:nvPr>
            <p:ph type="ftr" sz="quarter" idx="11"/>
          </p:nvPr>
        </p:nvSpPr>
        <p:spPr/>
        <p:txBody>
          <a:bodyPr/>
          <a:lstStyle/>
          <a:p>
            <a:r>
              <a:rPr lang="en-US"/>
              <a:t>Sample Footer Text</a:t>
            </a:r>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A4F6043-7A67-491B-98BC-F933DED7226D}" type="slidenum">
              <a:rPr lang="en-US" smtClean="0"/>
              <a:pPr/>
              <a:t>‹N°›</a:t>
            </a:fld>
            <a:endParaRPr lang="en-US" dirty="0"/>
          </a:p>
        </p:txBody>
      </p:sp>
    </p:spTree>
    <p:extLst>
      <p:ext uri="{BB962C8B-B14F-4D97-AF65-F5344CB8AC3E}">
        <p14:creationId xmlns:p14="http://schemas.microsoft.com/office/powerpoint/2010/main" val="407654927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8352ED3-3C46-4C9A-9738-67B2D875E7E2}" type="datetime2">
              <a:rPr lang="en-US" smtClean="0"/>
              <a:pPr/>
              <a:t>Sunday, March 12, 2023</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A4F6043-7A67-491B-98BC-F933DED7226D}" type="slidenum">
              <a:rPr lang="en-US" smtClean="0"/>
              <a:pPr/>
              <a:t>‹N°›</a:t>
            </a:fld>
            <a:endParaRPr lang="en-US" dirty="0"/>
          </a:p>
        </p:txBody>
      </p:sp>
    </p:spTree>
    <p:extLst>
      <p:ext uri="{BB962C8B-B14F-4D97-AF65-F5344CB8AC3E}">
        <p14:creationId xmlns:p14="http://schemas.microsoft.com/office/powerpoint/2010/main" val="5537461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8352ED3-3C46-4C9A-9738-67B2D875E7E2}" type="datetime2">
              <a:rPr lang="en-US" smtClean="0"/>
              <a:pPr/>
              <a:t>Sunday, March 12, 2023</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4F6043-7A67-491B-98BC-F933DED7226D}" type="slidenum">
              <a:rPr lang="en-US" smtClean="0"/>
              <a:pPr/>
              <a:t>‹N°›</a:t>
            </a:fld>
            <a:endParaRPr lang="en-US" dirty="0"/>
          </a:p>
        </p:txBody>
      </p:sp>
    </p:spTree>
    <p:extLst>
      <p:ext uri="{BB962C8B-B14F-4D97-AF65-F5344CB8AC3E}">
        <p14:creationId xmlns:p14="http://schemas.microsoft.com/office/powerpoint/2010/main" val="364384467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8352ED3-3C46-4C9A-9738-67B2D875E7E2}" type="datetime2">
              <a:rPr lang="en-US" smtClean="0"/>
              <a:pPr/>
              <a:t>Sunday, March 12, 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Sample Footer Text</a:t>
            </a:r>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A4F6043-7A67-491B-98BC-F933DED7226D}" type="slidenum">
              <a:rPr lang="en-US" smtClean="0"/>
              <a:pPr/>
              <a:t>‹N°›</a:t>
            </a:fld>
            <a:endParaRPr lang="en-US" dirty="0"/>
          </a:p>
        </p:txBody>
      </p:sp>
    </p:spTree>
    <p:extLst>
      <p:ext uri="{BB962C8B-B14F-4D97-AF65-F5344CB8AC3E}">
        <p14:creationId xmlns:p14="http://schemas.microsoft.com/office/powerpoint/2010/main" val="4028869986"/>
      </p:ext>
    </p:extLst>
  </p:cSld>
  <p:clrMap bg1="lt1" tx1="dk1" bg2="lt2" tx2="dk2" accent1="accent1" accent2="accent2" accent3="accent3" accent4="accent4" accent5="accent5" accent6="accent6" hlink="hlink" folHlink="folHlink"/>
  <p:sldLayoutIdLst>
    <p:sldLayoutId id="2147484135" r:id="rId1"/>
    <p:sldLayoutId id="2147484136" r:id="rId2"/>
    <p:sldLayoutId id="2147484137" r:id="rId3"/>
    <p:sldLayoutId id="2147484138" r:id="rId4"/>
    <p:sldLayoutId id="2147484139" r:id="rId5"/>
    <p:sldLayoutId id="2147484140" r:id="rId6"/>
    <p:sldLayoutId id="2147484141" r:id="rId7"/>
    <p:sldLayoutId id="2147484142" r:id="rId8"/>
    <p:sldLayoutId id="2147484143" r:id="rId9"/>
    <p:sldLayoutId id="2147484144" r:id="rId10"/>
    <p:sldLayoutId id="2147484145" r:id="rId11"/>
    <p:sldLayoutId id="2147484146" r:id="rId12"/>
    <p:sldLayoutId id="2147484147" r:id="rId13"/>
    <p:sldLayoutId id="2147484148" r:id="rId14"/>
    <p:sldLayoutId id="2147484149" r:id="rId15"/>
    <p:sldLayoutId id="2147484150" r:id="rId16"/>
    <p:sldLayoutId id="2147484151" r:id="rId17"/>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7.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7.xml"/><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0CC331-3C89-E545-4B66-B42F0BB45104}"/>
              </a:ext>
            </a:extLst>
          </p:cNvPr>
          <p:cNvSpPr>
            <a:spLocks noGrp="1"/>
          </p:cNvSpPr>
          <p:nvPr>
            <p:ph type="ctrTitle"/>
          </p:nvPr>
        </p:nvSpPr>
        <p:spPr>
          <a:xfrm>
            <a:off x="2190998" y="1680166"/>
            <a:ext cx="7659584" cy="1520237"/>
          </a:xfrm>
        </p:spPr>
        <p:txBody>
          <a:bodyPr>
            <a:noAutofit/>
          </a:bodyPr>
          <a:lstStyle/>
          <a:p>
            <a:r>
              <a:rPr lang="fr-FR" sz="3600" b="1" i="1" dirty="0">
                <a:solidFill>
                  <a:srgbClr val="000000"/>
                </a:solidFill>
                <a:effectLst/>
                <a:latin typeface="Georgia Pro Black" panose="02040A02050405020203" pitchFamily="18" charset="0"/>
              </a:rPr>
              <a:t>Projet 5 : Segmentez des clients d'un site e-commerce</a:t>
            </a:r>
            <a:br>
              <a:rPr lang="fr-FR" sz="3600" b="1" i="0" dirty="0">
                <a:solidFill>
                  <a:srgbClr val="000000"/>
                </a:solidFill>
                <a:effectLst/>
                <a:latin typeface="Helvetica Neue"/>
              </a:rPr>
            </a:br>
            <a:endParaRPr lang="fr-FR" sz="3600" dirty="0"/>
          </a:p>
        </p:txBody>
      </p:sp>
      <p:sp>
        <p:nvSpPr>
          <p:cNvPr id="3" name="Sous-titre 2">
            <a:extLst>
              <a:ext uri="{FF2B5EF4-FFF2-40B4-BE49-F238E27FC236}">
                <a16:creationId xmlns:a16="http://schemas.microsoft.com/office/drawing/2014/main" id="{D93A4C22-7C73-79CA-967F-B7E0416A3252}"/>
              </a:ext>
            </a:extLst>
          </p:cNvPr>
          <p:cNvSpPr>
            <a:spLocks noGrp="1"/>
          </p:cNvSpPr>
          <p:nvPr>
            <p:ph type="subTitle" idx="1"/>
          </p:nvPr>
        </p:nvSpPr>
        <p:spPr/>
        <p:txBody>
          <a:bodyPr>
            <a:normAutofit lnSpcReduction="10000"/>
          </a:bodyPr>
          <a:lstStyle/>
          <a:p>
            <a:r>
              <a:rPr lang="fr-FR" dirty="0"/>
              <a:t>Date de soutenance : 15 Mars 2023</a:t>
            </a:r>
          </a:p>
          <a:p>
            <a:endParaRPr lang="fr-FR" dirty="0"/>
          </a:p>
          <a:p>
            <a:r>
              <a:rPr lang="fr-FR" dirty="0"/>
              <a:t>Mentor évaluateur : </a:t>
            </a:r>
            <a:r>
              <a:rPr lang="fr-FR" i="0" dirty="0">
                <a:solidFill>
                  <a:srgbClr val="271A38"/>
                </a:solidFill>
                <a:effectLst/>
                <a:latin typeface="Inter"/>
              </a:rPr>
              <a:t>Soufiane AAZIZI</a:t>
            </a:r>
            <a:endParaRPr lang="fr-FR" dirty="0"/>
          </a:p>
          <a:p>
            <a:endParaRPr lang="fr-FR" dirty="0"/>
          </a:p>
        </p:txBody>
      </p:sp>
    </p:spTree>
    <p:extLst>
      <p:ext uri="{BB962C8B-B14F-4D97-AF65-F5344CB8AC3E}">
        <p14:creationId xmlns:p14="http://schemas.microsoft.com/office/powerpoint/2010/main" val="2183395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42AA58-0010-F14A-AB41-2CD51EE5120B}"/>
              </a:ext>
            </a:extLst>
          </p:cNvPr>
          <p:cNvSpPr>
            <a:spLocks noGrp="1"/>
          </p:cNvSpPr>
          <p:nvPr>
            <p:ph type="title"/>
          </p:nvPr>
        </p:nvSpPr>
        <p:spPr>
          <a:xfrm>
            <a:off x="2592925" y="624110"/>
            <a:ext cx="8911687" cy="783114"/>
          </a:xfrm>
        </p:spPr>
        <p:txBody>
          <a:bodyPr>
            <a:normAutofit/>
          </a:bodyPr>
          <a:lstStyle/>
          <a:p>
            <a:r>
              <a:rPr lang="fr-FR" dirty="0"/>
              <a:t>3. </a:t>
            </a:r>
            <a:r>
              <a:rPr lang="fr-FR" sz="3200" dirty="0"/>
              <a:t>FINALISATION DU FEATURE ENGINEERING</a:t>
            </a:r>
            <a:endParaRPr lang="fr-FR" dirty="0"/>
          </a:p>
        </p:txBody>
      </p:sp>
      <p:sp>
        <p:nvSpPr>
          <p:cNvPr id="10" name="Rectangle 9">
            <a:extLst>
              <a:ext uri="{FF2B5EF4-FFF2-40B4-BE49-F238E27FC236}">
                <a16:creationId xmlns:a16="http://schemas.microsoft.com/office/drawing/2014/main" id="{C437FB7D-A9AB-3210-2D17-CDBD6DC4540E}"/>
              </a:ext>
            </a:extLst>
          </p:cNvPr>
          <p:cNvSpPr/>
          <p:nvPr/>
        </p:nvSpPr>
        <p:spPr>
          <a:xfrm>
            <a:off x="2265895" y="2554139"/>
            <a:ext cx="3206945" cy="874851"/>
          </a:xfrm>
          <a:prstGeom prst="rect">
            <a:avLst/>
          </a:prstGeom>
          <a:solidFill>
            <a:schemeClr val="bg1">
              <a:lumMod val="85000"/>
            </a:schemeClr>
          </a:solidFill>
          <a:ln>
            <a:solidFill>
              <a:schemeClr val="bg1">
                <a:lumMod val="95000"/>
                <a:lumOff val="5000"/>
              </a:schemeClr>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2">
            <a:schemeClr val="accent1"/>
          </a:fillRef>
          <a:effectRef idx="1">
            <a:schemeClr val="accent1"/>
          </a:effectRef>
          <a:fontRef idx="minor">
            <a:schemeClr val="dk1"/>
          </a:fontRef>
        </p:style>
        <p:txBody>
          <a:bodyPr rtlCol="0" anchor="t"/>
          <a:lstStyle/>
          <a:p>
            <a:pPr algn="ctr"/>
            <a:r>
              <a:rPr lang="fr-FR" sz="1400" b="1" i="1" u="sng" dirty="0"/>
              <a:t>Regroupement des fichiers</a:t>
            </a:r>
          </a:p>
          <a:p>
            <a:pPr algn="ctr"/>
            <a:r>
              <a:rPr lang="fr-FR" sz="1100" dirty="0"/>
              <a:t>Objectif : Travailler uniquement avec les variables dans un seul fichier.</a:t>
            </a:r>
          </a:p>
        </p:txBody>
      </p:sp>
      <p:sp>
        <p:nvSpPr>
          <p:cNvPr id="11" name="Rectangle 10">
            <a:extLst>
              <a:ext uri="{FF2B5EF4-FFF2-40B4-BE49-F238E27FC236}">
                <a16:creationId xmlns:a16="http://schemas.microsoft.com/office/drawing/2014/main" id="{F71193BD-7698-C716-E1DC-EAA6D4DE4234}"/>
              </a:ext>
            </a:extLst>
          </p:cNvPr>
          <p:cNvSpPr/>
          <p:nvPr/>
        </p:nvSpPr>
        <p:spPr>
          <a:xfrm>
            <a:off x="6693203" y="5393995"/>
            <a:ext cx="3206945" cy="825582"/>
          </a:xfrm>
          <a:prstGeom prst="rect">
            <a:avLst/>
          </a:prstGeom>
          <a:solidFill>
            <a:schemeClr val="bg1">
              <a:lumMod val="85000"/>
            </a:schemeClr>
          </a:solidFill>
          <a:ln>
            <a:solidFill>
              <a:schemeClr val="bg1">
                <a:lumMod val="95000"/>
                <a:lumOff val="5000"/>
              </a:schemeClr>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2">
            <a:schemeClr val="accent1"/>
          </a:fillRef>
          <a:effectRef idx="1">
            <a:schemeClr val="accent1"/>
          </a:effectRef>
          <a:fontRef idx="minor">
            <a:schemeClr val="dk1"/>
          </a:fontRef>
        </p:style>
        <p:txBody>
          <a:bodyPr rtlCol="0" anchor="t"/>
          <a:lstStyle/>
          <a:p>
            <a:pPr algn="ctr"/>
            <a:r>
              <a:rPr lang="fr-FR" sz="1400" b="1" i="1" u="sng" dirty="0"/>
              <a:t>Analyse des valeurs atypiques</a:t>
            </a:r>
          </a:p>
          <a:p>
            <a:pPr algn="ctr"/>
            <a:r>
              <a:rPr lang="fr-FR" sz="1100" dirty="0"/>
              <a:t>Objectifs : connaître la nature de ces données et analyser l’intérêt de les conserver pour une modélisation.</a:t>
            </a:r>
          </a:p>
        </p:txBody>
      </p:sp>
      <p:sp>
        <p:nvSpPr>
          <p:cNvPr id="12" name="Rectangle 11">
            <a:extLst>
              <a:ext uri="{FF2B5EF4-FFF2-40B4-BE49-F238E27FC236}">
                <a16:creationId xmlns:a16="http://schemas.microsoft.com/office/drawing/2014/main" id="{8767C95A-C0B9-D497-29B8-4B906FA897CA}"/>
              </a:ext>
            </a:extLst>
          </p:cNvPr>
          <p:cNvSpPr/>
          <p:nvPr/>
        </p:nvSpPr>
        <p:spPr>
          <a:xfrm>
            <a:off x="6719160" y="4005374"/>
            <a:ext cx="3206945" cy="825583"/>
          </a:xfrm>
          <a:prstGeom prst="rect">
            <a:avLst/>
          </a:prstGeom>
          <a:solidFill>
            <a:schemeClr val="bg1">
              <a:lumMod val="85000"/>
            </a:schemeClr>
          </a:solidFill>
          <a:ln>
            <a:solidFill>
              <a:schemeClr val="bg1">
                <a:lumMod val="95000"/>
                <a:lumOff val="5000"/>
              </a:schemeClr>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2">
            <a:schemeClr val="accent1"/>
          </a:fillRef>
          <a:effectRef idx="1">
            <a:schemeClr val="accent1"/>
          </a:effectRef>
          <a:fontRef idx="minor">
            <a:schemeClr val="dk1"/>
          </a:fontRef>
        </p:style>
        <p:txBody>
          <a:bodyPr rtlCol="0" anchor="t"/>
          <a:lstStyle/>
          <a:p>
            <a:pPr algn="ctr"/>
            <a:r>
              <a:rPr lang="fr-FR" sz="1400" b="1" i="1" u="sng" dirty="0"/>
              <a:t>Création de la variable Montant Total</a:t>
            </a:r>
          </a:p>
          <a:p>
            <a:pPr algn="ctr"/>
            <a:r>
              <a:rPr lang="fr-FR" sz="1100" dirty="0"/>
              <a:t>Objectif : connaître le montant dépensé par clients.</a:t>
            </a:r>
          </a:p>
        </p:txBody>
      </p:sp>
      <p:sp>
        <p:nvSpPr>
          <p:cNvPr id="13" name="Rectangle 12">
            <a:extLst>
              <a:ext uri="{FF2B5EF4-FFF2-40B4-BE49-F238E27FC236}">
                <a16:creationId xmlns:a16="http://schemas.microsoft.com/office/drawing/2014/main" id="{EA7181A3-7EBD-71AF-AB94-4E5C1564FC7C}"/>
              </a:ext>
            </a:extLst>
          </p:cNvPr>
          <p:cNvSpPr/>
          <p:nvPr/>
        </p:nvSpPr>
        <p:spPr>
          <a:xfrm>
            <a:off x="6719160" y="2554139"/>
            <a:ext cx="3206945" cy="874855"/>
          </a:xfrm>
          <a:prstGeom prst="rect">
            <a:avLst/>
          </a:prstGeom>
          <a:solidFill>
            <a:schemeClr val="bg1">
              <a:lumMod val="85000"/>
            </a:schemeClr>
          </a:solidFill>
          <a:ln>
            <a:solidFill>
              <a:schemeClr val="bg1">
                <a:lumMod val="95000"/>
                <a:lumOff val="5000"/>
              </a:schemeClr>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2">
            <a:schemeClr val="accent1"/>
          </a:fillRef>
          <a:effectRef idx="1">
            <a:schemeClr val="accent1"/>
          </a:effectRef>
          <a:fontRef idx="minor">
            <a:schemeClr val="dk1"/>
          </a:fontRef>
        </p:style>
        <p:txBody>
          <a:bodyPr rtlCol="0" anchor="t"/>
          <a:lstStyle/>
          <a:p>
            <a:pPr algn="ctr"/>
            <a:r>
              <a:rPr lang="fr-FR" sz="1400" b="1" i="1" u="sng" dirty="0"/>
              <a:t>Analyse de l’ensemble des variables</a:t>
            </a:r>
          </a:p>
          <a:p>
            <a:pPr algn="ctr"/>
            <a:r>
              <a:rPr lang="fr-FR" sz="1100" dirty="0"/>
              <a:t>Objectif : procéder à une sélection des colonnes pertinentes</a:t>
            </a:r>
          </a:p>
          <a:p>
            <a:pPr algn="ctr"/>
            <a:endParaRPr lang="fr-FR" b="1" i="1" u="sng" dirty="0"/>
          </a:p>
        </p:txBody>
      </p:sp>
      <p:cxnSp>
        <p:nvCxnSpPr>
          <p:cNvPr id="15" name="Connecteur droit avec flèche 14">
            <a:extLst>
              <a:ext uri="{FF2B5EF4-FFF2-40B4-BE49-F238E27FC236}">
                <a16:creationId xmlns:a16="http://schemas.microsoft.com/office/drawing/2014/main" id="{3678D8DC-0720-9C27-3871-25E29FCD092F}"/>
              </a:ext>
            </a:extLst>
          </p:cNvPr>
          <p:cNvCxnSpPr/>
          <p:nvPr/>
        </p:nvCxnSpPr>
        <p:spPr>
          <a:xfrm>
            <a:off x="5498796" y="2878980"/>
            <a:ext cx="1194407"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7" name="Connecteur droit avec flèche 16">
            <a:extLst>
              <a:ext uri="{FF2B5EF4-FFF2-40B4-BE49-F238E27FC236}">
                <a16:creationId xmlns:a16="http://schemas.microsoft.com/office/drawing/2014/main" id="{ECAC885B-F205-DAC2-6EA8-EB93DA315532}"/>
              </a:ext>
            </a:extLst>
          </p:cNvPr>
          <p:cNvCxnSpPr/>
          <p:nvPr/>
        </p:nvCxnSpPr>
        <p:spPr>
          <a:xfrm>
            <a:off x="8205377" y="3429000"/>
            <a:ext cx="0" cy="50574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9" name="Connecteur droit avec flèche 18">
            <a:extLst>
              <a:ext uri="{FF2B5EF4-FFF2-40B4-BE49-F238E27FC236}">
                <a16:creationId xmlns:a16="http://schemas.microsoft.com/office/drawing/2014/main" id="{F5BB4667-99AA-59B0-6A5E-F880232171B3}"/>
              </a:ext>
            </a:extLst>
          </p:cNvPr>
          <p:cNvCxnSpPr>
            <a:cxnSpLocks/>
          </p:cNvCxnSpPr>
          <p:nvPr/>
        </p:nvCxnSpPr>
        <p:spPr>
          <a:xfrm flipH="1">
            <a:off x="8205377" y="4910447"/>
            <a:ext cx="6056" cy="42726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0" name="Rectangle 19">
            <a:extLst>
              <a:ext uri="{FF2B5EF4-FFF2-40B4-BE49-F238E27FC236}">
                <a16:creationId xmlns:a16="http://schemas.microsoft.com/office/drawing/2014/main" id="{62A3A58E-CD97-4D64-2E25-2B944A1DE4D1}"/>
              </a:ext>
            </a:extLst>
          </p:cNvPr>
          <p:cNvSpPr/>
          <p:nvPr/>
        </p:nvSpPr>
        <p:spPr>
          <a:xfrm>
            <a:off x="2265895" y="5393995"/>
            <a:ext cx="3206945" cy="825582"/>
          </a:xfrm>
          <a:prstGeom prst="rect">
            <a:avLst/>
          </a:prstGeom>
          <a:solidFill>
            <a:schemeClr val="bg1">
              <a:lumMod val="85000"/>
            </a:schemeClr>
          </a:solidFill>
          <a:ln>
            <a:solidFill>
              <a:schemeClr val="bg1">
                <a:lumMod val="95000"/>
                <a:lumOff val="5000"/>
              </a:schemeClr>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2">
            <a:schemeClr val="accent1"/>
          </a:fillRef>
          <a:effectRef idx="1">
            <a:schemeClr val="accent1"/>
          </a:effectRef>
          <a:fontRef idx="minor">
            <a:schemeClr val="dk1"/>
          </a:fontRef>
        </p:style>
        <p:txBody>
          <a:bodyPr rtlCol="0" anchor="t"/>
          <a:lstStyle/>
          <a:p>
            <a:pPr algn="ctr"/>
            <a:r>
              <a:rPr lang="fr-FR" sz="1600" b="1" i="1" u="sng" dirty="0"/>
              <a:t>Finalisation des données</a:t>
            </a:r>
          </a:p>
          <a:p>
            <a:pPr algn="ctr"/>
            <a:r>
              <a:rPr lang="fr-FR" sz="1100" dirty="0"/>
              <a:t>Agrégation des fichiers effectués pour la maintenance et la modélisation.</a:t>
            </a:r>
          </a:p>
          <a:p>
            <a:pPr algn="ctr"/>
            <a:endParaRPr lang="fr-FR" b="1" i="1" u="sng" dirty="0"/>
          </a:p>
        </p:txBody>
      </p:sp>
      <p:cxnSp>
        <p:nvCxnSpPr>
          <p:cNvPr id="21" name="Connecteur droit avec flèche 20">
            <a:extLst>
              <a:ext uri="{FF2B5EF4-FFF2-40B4-BE49-F238E27FC236}">
                <a16:creationId xmlns:a16="http://schemas.microsoft.com/office/drawing/2014/main" id="{5A1D3509-637A-E76A-BD29-D3BDE1629987}"/>
              </a:ext>
            </a:extLst>
          </p:cNvPr>
          <p:cNvCxnSpPr>
            <a:cxnSpLocks/>
          </p:cNvCxnSpPr>
          <p:nvPr/>
        </p:nvCxnSpPr>
        <p:spPr>
          <a:xfrm flipH="1">
            <a:off x="5525941" y="5806786"/>
            <a:ext cx="1140116"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663294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394A7E-34B8-C828-DFD0-8D6D6DF00BC7}"/>
              </a:ext>
            </a:extLst>
          </p:cNvPr>
          <p:cNvSpPr>
            <a:spLocks noGrp="1"/>
          </p:cNvSpPr>
          <p:nvPr>
            <p:ph type="ctrTitle"/>
          </p:nvPr>
        </p:nvSpPr>
        <p:spPr>
          <a:xfrm>
            <a:off x="2262642" y="2591791"/>
            <a:ext cx="8915399" cy="1126284"/>
          </a:xfrm>
        </p:spPr>
        <p:txBody>
          <a:bodyPr/>
          <a:lstStyle/>
          <a:p>
            <a:r>
              <a:rPr lang="fr-FR" dirty="0"/>
              <a:t>III. </a:t>
            </a:r>
            <a:r>
              <a:rPr lang="fr-FR" sz="4800" dirty="0"/>
              <a:t>Modélisation</a:t>
            </a:r>
            <a:r>
              <a:rPr lang="fr-FR" dirty="0"/>
              <a:t> </a:t>
            </a:r>
          </a:p>
        </p:txBody>
      </p:sp>
      <p:sp>
        <p:nvSpPr>
          <p:cNvPr id="3" name="Sous-titre 2">
            <a:extLst>
              <a:ext uri="{FF2B5EF4-FFF2-40B4-BE49-F238E27FC236}">
                <a16:creationId xmlns:a16="http://schemas.microsoft.com/office/drawing/2014/main" id="{F1566ECE-D70B-BE9E-E6C9-2F2CB829B309}"/>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231625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0A5B85-3974-407C-63DD-0B8AAC1A5781}"/>
              </a:ext>
            </a:extLst>
          </p:cNvPr>
          <p:cNvSpPr>
            <a:spLocks noGrp="1"/>
          </p:cNvSpPr>
          <p:nvPr>
            <p:ph type="title"/>
          </p:nvPr>
        </p:nvSpPr>
        <p:spPr>
          <a:xfrm>
            <a:off x="1371600" y="685800"/>
            <a:ext cx="9601200" cy="931053"/>
          </a:xfrm>
        </p:spPr>
        <p:txBody>
          <a:bodyPr/>
          <a:lstStyle/>
          <a:p>
            <a:pPr algn="ctr"/>
            <a:r>
              <a:rPr lang="fr-FR" dirty="0"/>
              <a:t>Processus de la modélisation	</a:t>
            </a:r>
          </a:p>
        </p:txBody>
      </p:sp>
      <p:sp>
        <p:nvSpPr>
          <p:cNvPr id="4" name="Rectangle : coins arrondis 3">
            <a:extLst>
              <a:ext uri="{FF2B5EF4-FFF2-40B4-BE49-F238E27FC236}">
                <a16:creationId xmlns:a16="http://schemas.microsoft.com/office/drawing/2014/main" id="{232FFF99-1AEF-EEEE-0686-1FB6DC10923B}"/>
              </a:ext>
            </a:extLst>
          </p:cNvPr>
          <p:cNvSpPr/>
          <p:nvPr/>
        </p:nvSpPr>
        <p:spPr>
          <a:xfrm>
            <a:off x="1371600" y="2089697"/>
            <a:ext cx="2858257" cy="847788"/>
          </a:xfrm>
          <a:prstGeom prst="round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fr-FR" dirty="0"/>
              <a:t>Utilisation de la méthode RFM</a:t>
            </a:r>
          </a:p>
        </p:txBody>
      </p:sp>
      <p:cxnSp>
        <p:nvCxnSpPr>
          <p:cNvPr id="6" name="Connecteur droit avec flèche 5">
            <a:extLst>
              <a:ext uri="{FF2B5EF4-FFF2-40B4-BE49-F238E27FC236}">
                <a16:creationId xmlns:a16="http://schemas.microsoft.com/office/drawing/2014/main" id="{F5326834-DBC5-7A1F-DCA0-FFA17C269118}"/>
              </a:ext>
            </a:extLst>
          </p:cNvPr>
          <p:cNvCxnSpPr>
            <a:cxnSpLocks/>
          </p:cNvCxnSpPr>
          <p:nvPr/>
        </p:nvCxnSpPr>
        <p:spPr>
          <a:xfrm>
            <a:off x="2812841" y="3009648"/>
            <a:ext cx="0" cy="48445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1" name="Rectangle : coins arrondis 10">
            <a:extLst>
              <a:ext uri="{FF2B5EF4-FFF2-40B4-BE49-F238E27FC236}">
                <a16:creationId xmlns:a16="http://schemas.microsoft.com/office/drawing/2014/main" id="{CCECB4AA-C414-4E55-BDB2-77AA37E6DC40}"/>
              </a:ext>
            </a:extLst>
          </p:cNvPr>
          <p:cNvSpPr/>
          <p:nvPr/>
        </p:nvSpPr>
        <p:spPr>
          <a:xfrm>
            <a:off x="1274205" y="5050395"/>
            <a:ext cx="2858257" cy="847788"/>
          </a:xfrm>
          <a:prstGeom prst="round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fr-FR" dirty="0"/>
              <a:t>Sélection du meilleur modèle</a:t>
            </a:r>
          </a:p>
        </p:txBody>
      </p:sp>
      <p:sp>
        <p:nvSpPr>
          <p:cNvPr id="13" name="Rectangle : coins arrondis 12">
            <a:extLst>
              <a:ext uri="{FF2B5EF4-FFF2-40B4-BE49-F238E27FC236}">
                <a16:creationId xmlns:a16="http://schemas.microsoft.com/office/drawing/2014/main" id="{EB1AC86F-94E2-D727-6241-5118B7CE00A9}"/>
              </a:ext>
            </a:extLst>
          </p:cNvPr>
          <p:cNvSpPr/>
          <p:nvPr/>
        </p:nvSpPr>
        <p:spPr>
          <a:xfrm>
            <a:off x="7135549" y="4986809"/>
            <a:ext cx="2858257" cy="847788"/>
          </a:xfrm>
          <a:prstGeom prst="round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fr-FR" dirty="0"/>
              <a:t>Segmentation avec nouvelle variable</a:t>
            </a:r>
          </a:p>
        </p:txBody>
      </p:sp>
      <p:cxnSp>
        <p:nvCxnSpPr>
          <p:cNvPr id="18" name="Connecteur droit avec flèche 17">
            <a:extLst>
              <a:ext uri="{FF2B5EF4-FFF2-40B4-BE49-F238E27FC236}">
                <a16:creationId xmlns:a16="http://schemas.microsoft.com/office/drawing/2014/main" id="{7CA5F7E4-0302-6A6F-077E-97E350A6F92B}"/>
              </a:ext>
            </a:extLst>
          </p:cNvPr>
          <p:cNvCxnSpPr>
            <a:cxnSpLocks/>
          </p:cNvCxnSpPr>
          <p:nvPr/>
        </p:nvCxnSpPr>
        <p:spPr>
          <a:xfrm>
            <a:off x="4199074" y="5333999"/>
            <a:ext cx="2936476"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21" name="Rectangle : coins arrondis 20">
            <a:extLst>
              <a:ext uri="{FF2B5EF4-FFF2-40B4-BE49-F238E27FC236}">
                <a16:creationId xmlns:a16="http://schemas.microsoft.com/office/drawing/2014/main" id="{BE5E254E-13FD-A88C-8E8A-379D39CBF634}"/>
              </a:ext>
            </a:extLst>
          </p:cNvPr>
          <p:cNvSpPr/>
          <p:nvPr/>
        </p:nvSpPr>
        <p:spPr>
          <a:xfrm>
            <a:off x="7135549" y="3640947"/>
            <a:ext cx="2858257" cy="847788"/>
          </a:xfrm>
          <a:prstGeom prst="round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fr-FR" dirty="0"/>
              <a:t>Sélection finale de notre modèle</a:t>
            </a:r>
          </a:p>
        </p:txBody>
      </p:sp>
      <p:cxnSp>
        <p:nvCxnSpPr>
          <p:cNvPr id="25" name="Connecteur droit avec flèche 24">
            <a:extLst>
              <a:ext uri="{FF2B5EF4-FFF2-40B4-BE49-F238E27FC236}">
                <a16:creationId xmlns:a16="http://schemas.microsoft.com/office/drawing/2014/main" id="{B6532391-A7AD-430A-77A8-7402074402D9}"/>
              </a:ext>
            </a:extLst>
          </p:cNvPr>
          <p:cNvCxnSpPr>
            <a:cxnSpLocks/>
          </p:cNvCxnSpPr>
          <p:nvPr/>
        </p:nvCxnSpPr>
        <p:spPr>
          <a:xfrm flipH="1" flipV="1">
            <a:off x="8564678" y="2929411"/>
            <a:ext cx="2" cy="64492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27" name="Rectangle : coins arrondis 26">
            <a:extLst>
              <a:ext uri="{FF2B5EF4-FFF2-40B4-BE49-F238E27FC236}">
                <a16:creationId xmlns:a16="http://schemas.microsoft.com/office/drawing/2014/main" id="{B99CE42B-C7AF-B4D8-757E-02BB600F56E6}"/>
              </a:ext>
            </a:extLst>
          </p:cNvPr>
          <p:cNvSpPr/>
          <p:nvPr/>
        </p:nvSpPr>
        <p:spPr>
          <a:xfrm>
            <a:off x="7135552" y="2015010"/>
            <a:ext cx="2858257" cy="847788"/>
          </a:xfrm>
          <a:prstGeom prst="round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fr-FR" dirty="0"/>
              <a:t>Optimisation des paramètres.</a:t>
            </a:r>
          </a:p>
        </p:txBody>
      </p:sp>
      <p:cxnSp>
        <p:nvCxnSpPr>
          <p:cNvPr id="32" name="Connecteur droit avec flèche 31">
            <a:extLst>
              <a:ext uri="{FF2B5EF4-FFF2-40B4-BE49-F238E27FC236}">
                <a16:creationId xmlns:a16="http://schemas.microsoft.com/office/drawing/2014/main" id="{7130D926-FCEB-7AEF-880F-F3E9F542A9F6}"/>
              </a:ext>
            </a:extLst>
          </p:cNvPr>
          <p:cNvCxnSpPr>
            <a:cxnSpLocks/>
          </p:cNvCxnSpPr>
          <p:nvPr/>
        </p:nvCxnSpPr>
        <p:spPr>
          <a:xfrm>
            <a:off x="2812840" y="4341886"/>
            <a:ext cx="0" cy="64492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 name="Connecteur droit avec flèche 2">
            <a:extLst>
              <a:ext uri="{FF2B5EF4-FFF2-40B4-BE49-F238E27FC236}">
                <a16:creationId xmlns:a16="http://schemas.microsoft.com/office/drawing/2014/main" id="{8338796C-D0FF-8B29-5AC5-86CF60BA69E4}"/>
              </a:ext>
            </a:extLst>
          </p:cNvPr>
          <p:cNvCxnSpPr>
            <a:cxnSpLocks/>
          </p:cNvCxnSpPr>
          <p:nvPr/>
        </p:nvCxnSpPr>
        <p:spPr>
          <a:xfrm flipV="1">
            <a:off x="8567707" y="4488735"/>
            <a:ext cx="0" cy="44155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7" name="Rectangle : coins arrondis 6">
            <a:extLst>
              <a:ext uri="{FF2B5EF4-FFF2-40B4-BE49-F238E27FC236}">
                <a16:creationId xmlns:a16="http://schemas.microsoft.com/office/drawing/2014/main" id="{DA7A40B1-8E8E-5A9C-0AF5-D3F41D41B7D3}"/>
              </a:ext>
            </a:extLst>
          </p:cNvPr>
          <p:cNvSpPr/>
          <p:nvPr/>
        </p:nvSpPr>
        <p:spPr>
          <a:xfrm>
            <a:off x="1371600" y="3496622"/>
            <a:ext cx="2858257" cy="847788"/>
          </a:xfrm>
          <a:prstGeom prst="round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fr-FR" dirty="0"/>
              <a:t>Segmentation</a:t>
            </a:r>
          </a:p>
        </p:txBody>
      </p:sp>
    </p:spTree>
    <p:extLst>
      <p:ext uri="{BB962C8B-B14F-4D97-AF65-F5344CB8AC3E}">
        <p14:creationId xmlns:p14="http://schemas.microsoft.com/office/powerpoint/2010/main" val="699416864"/>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EA2FED-1C9D-0BD7-B688-AE8AA15E80E8}"/>
              </a:ext>
            </a:extLst>
          </p:cNvPr>
          <p:cNvSpPr>
            <a:spLocks noGrp="1"/>
          </p:cNvSpPr>
          <p:nvPr>
            <p:ph type="title"/>
          </p:nvPr>
        </p:nvSpPr>
        <p:spPr>
          <a:xfrm>
            <a:off x="1141413" y="618518"/>
            <a:ext cx="9905998" cy="986224"/>
          </a:xfrm>
        </p:spPr>
        <p:txBody>
          <a:bodyPr/>
          <a:lstStyle/>
          <a:p>
            <a:pPr algn="ctr"/>
            <a:r>
              <a:rPr lang="fr-FR" dirty="0"/>
              <a:t>Modélisation des données	</a:t>
            </a:r>
          </a:p>
        </p:txBody>
      </p:sp>
      <p:sp>
        <p:nvSpPr>
          <p:cNvPr id="3" name="Espace réservé du contenu 2">
            <a:extLst>
              <a:ext uri="{FF2B5EF4-FFF2-40B4-BE49-F238E27FC236}">
                <a16:creationId xmlns:a16="http://schemas.microsoft.com/office/drawing/2014/main" id="{731AB8E2-A368-DF07-746C-59BE1AC9A5C2}"/>
              </a:ext>
            </a:extLst>
          </p:cNvPr>
          <p:cNvSpPr>
            <a:spLocks noGrp="1"/>
          </p:cNvSpPr>
          <p:nvPr>
            <p:ph idx="1"/>
          </p:nvPr>
        </p:nvSpPr>
        <p:spPr bwMode="gray">
          <a:xfrm>
            <a:off x="2339438" y="1834856"/>
            <a:ext cx="9165173" cy="4076366"/>
          </a:xfrm>
        </p:spPr>
        <p:txBody>
          <a:bodyPr>
            <a:normAutofit fontScale="92500" lnSpcReduction="20000"/>
          </a:bodyPr>
          <a:lstStyle/>
          <a:p>
            <a:pPr marL="0" indent="0">
              <a:buNone/>
            </a:pPr>
            <a:r>
              <a:rPr lang="fr-FR" b="1" i="1" u="sng" dirty="0"/>
              <a:t>Sélection de 3 modèles :</a:t>
            </a:r>
          </a:p>
          <a:p>
            <a:pPr marL="0" indent="0">
              <a:buNone/>
            </a:pPr>
            <a:endParaRPr lang="fr-FR" b="1" i="1" u="sng" dirty="0"/>
          </a:p>
          <a:p>
            <a:pPr algn="just">
              <a:lnSpc>
                <a:spcPct val="107000"/>
              </a:lnSpc>
              <a:spcAft>
                <a:spcPts val="800"/>
              </a:spcAft>
              <a:buFont typeface="Times New Roman" panose="02020603050405020304" pitchFamily="18" charset="0"/>
              <a:buChar char="-"/>
              <a:tabLst>
                <a:tab pos="457200" algn="l"/>
              </a:tabLst>
            </a:pPr>
            <a:r>
              <a:rPr lang="fr-FR" sz="1800" b="1" i="1" u="sng" dirty="0" err="1"/>
              <a:t>KMeans</a:t>
            </a:r>
            <a:r>
              <a:rPr lang="fr-FR" sz="1800" b="1" i="1" u="sng" dirty="0"/>
              <a:t>: </a:t>
            </a:r>
            <a:r>
              <a:rPr lang="fr-FR" sz="1500" dirty="0">
                <a:latin typeface="Calibri" panose="020F0502020204030204" pitchFamily="34" charset="0"/>
                <a:ea typeface="Calibri" panose="020F0502020204030204" pitchFamily="34" charset="0"/>
                <a:cs typeface="Times New Roman" panose="02020603050405020304" pitchFamily="18" charset="0"/>
              </a:rPr>
              <a:t>L’algorithme </a:t>
            </a:r>
            <a:r>
              <a:rPr lang="fr-FR" sz="1500" dirty="0" err="1">
                <a:latin typeface="Calibri" panose="020F0502020204030204" pitchFamily="34" charset="0"/>
                <a:ea typeface="Calibri" panose="020F0502020204030204" pitchFamily="34" charset="0"/>
                <a:cs typeface="Times New Roman" panose="02020603050405020304" pitchFamily="18" charset="0"/>
              </a:rPr>
              <a:t>KMeans</a:t>
            </a:r>
            <a:r>
              <a:rPr lang="fr-FR" sz="1500" dirty="0">
                <a:latin typeface="Calibri" panose="020F0502020204030204" pitchFamily="34" charset="0"/>
                <a:ea typeface="Calibri" panose="020F0502020204030204" pitchFamily="34" charset="0"/>
                <a:cs typeface="Times New Roman" panose="02020603050405020304" pitchFamily="18" charset="0"/>
              </a:rPr>
              <a:t> regroupe les données en essayant de séparer les échantillons en plusieurs groupes de variance égale, minimisant ainsi un critère connu sous le nom d’inertie. Cet algorithme nécessite que le nombre de clusters soit spécifié. Il s’adapte bien à un grand nombre d’échantillons. Il est le modèle le plus utilisé dans le cadre d’une analyse non supervisée.</a:t>
            </a:r>
          </a:p>
          <a:p>
            <a:pPr marL="0" indent="0" algn="just">
              <a:buNone/>
            </a:pPr>
            <a:endParaRPr lang="fr-FR" sz="1400" dirty="0"/>
          </a:p>
          <a:p>
            <a:pPr marL="342900" lvl="0" indent="-342900" algn="just">
              <a:lnSpc>
                <a:spcPct val="107000"/>
              </a:lnSpc>
              <a:spcAft>
                <a:spcPts val="800"/>
              </a:spcAft>
              <a:buFont typeface="Times New Roman" panose="02020603050405020304" pitchFamily="18" charset="0"/>
              <a:buChar char="-"/>
              <a:tabLst>
                <a:tab pos="457200" algn="l"/>
              </a:tabLst>
            </a:pPr>
            <a:r>
              <a:rPr lang="fr-FR" sz="1800" b="1" i="1" u="sng" dirty="0"/>
              <a:t>DBSCAN: </a:t>
            </a:r>
            <a:r>
              <a:rPr lang="fr-FR" sz="1800" dirty="0"/>
              <a:t> </a:t>
            </a:r>
            <a:r>
              <a:rPr lang="fr-FR" sz="1500" dirty="0">
                <a:effectLst/>
                <a:latin typeface="Calibri" panose="020F0502020204030204" pitchFamily="34" charset="0"/>
                <a:ea typeface="Calibri" panose="020F0502020204030204" pitchFamily="34" charset="0"/>
                <a:cs typeface="Times New Roman" panose="02020603050405020304" pitchFamily="18" charset="0"/>
              </a:rPr>
              <a:t>C’est un algorithme de partitionnement de données. Il s'agit d'un algorithme fondé sur la densité dans la mesure qui s’appuie sur la densité estimée des clusters pour effectuer le partitionnement.  Les paramètres d'entrées sont donc une estimation de la densité de points des clusters.</a:t>
            </a:r>
          </a:p>
          <a:p>
            <a:pPr marL="0" lvl="0" indent="0" algn="just">
              <a:lnSpc>
                <a:spcPct val="107000"/>
              </a:lnSpc>
              <a:spcAft>
                <a:spcPts val="800"/>
              </a:spcAft>
              <a:buNone/>
              <a:tabLst>
                <a:tab pos="457200" algn="l"/>
              </a:tabLst>
            </a:pP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buFontTx/>
              <a:buChar char="-"/>
            </a:pPr>
            <a:r>
              <a:rPr lang="fr-FR" sz="1800" b="1" i="1" u="sng" dirty="0"/>
              <a:t>Classification hiérarchique : </a:t>
            </a:r>
            <a:r>
              <a:rPr lang="fr-FR" sz="1500" dirty="0">
                <a:latin typeface="Calibri" panose="020F0502020204030204" pitchFamily="34" charset="0"/>
                <a:ea typeface="Calibri" panose="020F0502020204030204" pitchFamily="34" charset="0"/>
                <a:cs typeface="Times New Roman" panose="02020603050405020304" pitchFamily="18" charset="0"/>
              </a:rPr>
              <a:t>Le clustering hiérarchique est une famille générale d’algorithmes de clustering qui construisent des clusters imbriqués en les fusionnant ou en les divisant successivement. Cette hiérarchie de clusters est représentée par un arbre (ou dendrogramme). La racine de l’arbre est l’unique grappe qui rassemble tous les échantillons, les feuilles étant les grappes avec un seul échantillon.</a:t>
            </a:r>
            <a:endParaRPr lang="fr-FR"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2393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83B277-6849-0345-C1A8-E201DB87CEE0}"/>
              </a:ext>
            </a:extLst>
          </p:cNvPr>
          <p:cNvSpPr>
            <a:spLocks noGrp="1"/>
          </p:cNvSpPr>
          <p:nvPr>
            <p:ph type="title"/>
          </p:nvPr>
        </p:nvSpPr>
        <p:spPr/>
        <p:txBody>
          <a:bodyPr/>
          <a:lstStyle/>
          <a:p>
            <a:pPr algn="ctr"/>
            <a:r>
              <a:rPr lang="fr-FR" dirty="0"/>
              <a:t>Méthode RFM</a:t>
            </a:r>
          </a:p>
        </p:txBody>
      </p:sp>
      <p:sp>
        <p:nvSpPr>
          <p:cNvPr id="3" name="Espace réservé du contenu 2">
            <a:extLst>
              <a:ext uri="{FF2B5EF4-FFF2-40B4-BE49-F238E27FC236}">
                <a16:creationId xmlns:a16="http://schemas.microsoft.com/office/drawing/2014/main" id="{926D3F65-F676-77DD-CA1C-B1D94A2863CB}"/>
              </a:ext>
            </a:extLst>
          </p:cNvPr>
          <p:cNvSpPr>
            <a:spLocks noGrp="1"/>
          </p:cNvSpPr>
          <p:nvPr>
            <p:ph idx="1"/>
          </p:nvPr>
        </p:nvSpPr>
        <p:spPr/>
        <p:txBody>
          <a:bodyPr>
            <a:normAutofit fontScale="47500" lnSpcReduction="20000"/>
          </a:bodyPr>
          <a:lstStyle/>
          <a:p>
            <a:pPr algn="just" fontAlgn="base"/>
            <a:r>
              <a:rPr lang="fr-FR" sz="2800" b="0" i="0" dirty="0">
                <a:effectLst/>
                <a:latin typeface="Open Sans" panose="020B0604020202020204" pitchFamily="34" charset="0"/>
              </a:rPr>
              <a:t>Le RFM est un outil très efficace qui vous permet de segmenter minutieusement votre base clientèle afin d’optimiser vos campagnes marketing et ainsi, augmenter vos ventes. Cette méthode de segmentation RFM permet de </a:t>
            </a:r>
            <a:r>
              <a:rPr lang="fr-FR" sz="2800" b="1" i="0" dirty="0">
                <a:effectLst/>
                <a:latin typeface="Open Sans" panose="020B0604020202020204" pitchFamily="34" charset="0"/>
              </a:rPr>
              <a:t>classer des clients en fonction de leurs habitudes d’achat</a:t>
            </a:r>
            <a:r>
              <a:rPr lang="fr-FR" sz="2800" b="0" i="0" dirty="0">
                <a:effectLst/>
                <a:latin typeface="Open Sans" panose="020B0604020202020204" pitchFamily="34" charset="0"/>
              </a:rPr>
              <a:t> (Combien de fois a-t-il acheté sur l’année ? Quelles sont ses préférences et sa périodicité d’achat ?), ce qui permet d’optimiser une stratégie marketing en fonction des clients. </a:t>
            </a:r>
          </a:p>
          <a:p>
            <a:pPr algn="just" fontAlgn="base"/>
            <a:r>
              <a:rPr lang="fr-FR" sz="2800" b="0" i="0" dirty="0">
                <a:effectLst/>
                <a:latin typeface="Open Sans" panose="020B0604020202020204" pitchFamily="34" charset="0"/>
              </a:rPr>
              <a:t>Cette méthode de segmentation s’applique sur les entreprises e-commerce et également les entreprises ou commerces traditionnels. Le calcul se fait sur une période dite d’observation qui doit être fixée avec une date de début et de fin d’analyse. Cette périodicité est généralement annuelle. Cette périodicité est ensuite divisée en 4 segments trimestriels et se fait sur la base des 3 indicateurs suivants : </a:t>
            </a:r>
          </a:p>
          <a:p>
            <a:pPr algn="just" fontAlgn="base">
              <a:buFont typeface="Arial" panose="020B0604020202020204" pitchFamily="34" charset="0"/>
              <a:buChar char="•"/>
            </a:pPr>
            <a:r>
              <a:rPr lang="fr-FR" sz="2800" b="1" i="0" dirty="0">
                <a:effectLst/>
                <a:latin typeface="Open Sans" panose="020B0604020202020204" pitchFamily="34" charset="0"/>
              </a:rPr>
              <a:t>R comme Récence</a:t>
            </a:r>
            <a:r>
              <a:rPr lang="fr-FR" sz="2800" b="0" i="0" dirty="0">
                <a:effectLst/>
                <a:latin typeface="Open Sans" panose="020B0604020202020204" pitchFamily="34" charset="0"/>
              </a:rPr>
              <a:t> : c’est-à-dire la date du dernier achat ou dernier contact du client. L’un des principes de cette technique se base sur le principe qu’une personne qui a déjà acheté récemment chez vous a plus de chances de revenir faire un nouvel achat.</a:t>
            </a:r>
          </a:p>
          <a:p>
            <a:pPr algn="just" fontAlgn="base">
              <a:buFont typeface="Arial" panose="020B0604020202020204" pitchFamily="34" charset="0"/>
              <a:buChar char="•"/>
            </a:pPr>
            <a:r>
              <a:rPr lang="fr-FR" sz="2800" b="1" i="0" dirty="0">
                <a:effectLst/>
                <a:latin typeface="Open Sans" panose="020B0604020202020204" pitchFamily="34" charset="0"/>
              </a:rPr>
              <a:t>F comme Fréquence</a:t>
            </a:r>
            <a:r>
              <a:rPr lang="fr-FR" sz="2800" b="0" i="0" dirty="0">
                <a:effectLst/>
                <a:latin typeface="Open Sans" panose="020B0604020202020204" pitchFamily="34" charset="0"/>
              </a:rPr>
              <a:t> : c’est-à-dire la fréquence des achats sur une période de référence donnée. Le second principe de cette méthode de segmentation part du principe que plus le client achète régulièrement chez vous, plus il y aura de probabilités qu’il achète à nouveau dans la même enseigne. </a:t>
            </a:r>
          </a:p>
          <a:p>
            <a:pPr algn="just" fontAlgn="base">
              <a:buFont typeface="Arial" panose="020B0604020202020204" pitchFamily="34" charset="0"/>
              <a:buChar char="•"/>
            </a:pPr>
            <a:r>
              <a:rPr lang="fr-FR" sz="2800" b="1" i="0" dirty="0">
                <a:effectLst/>
                <a:latin typeface="Open Sans" panose="020B0604020202020204" pitchFamily="34" charset="0"/>
              </a:rPr>
              <a:t>M comme Montant</a:t>
            </a:r>
            <a:r>
              <a:rPr lang="fr-FR" sz="2800" b="0" i="0" dirty="0">
                <a:effectLst/>
                <a:latin typeface="Open Sans" panose="020B0604020202020204" pitchFamily="34" charset="0"/>
              </a:rPr>
              <a:t> : c’est-à-dire la somme totale des achats cumulés sur cette période. Le troisième principe de la méthode de segmentation se base sur  la somme des achats cumulés sur une période donnée. C’est la mesure de la valeur client. Les grands consommateurs de produits sont plus à même de répondre positivement à vos opérations marketing et commerciales que les petits acheteurs. On mesure ici la valeur client.</a:t>
            </a:r>
          </a:p>
          <a:p>
            <a:endParaRPr lang="fr-FR" dirty="0"/>
          </a:p>
        </p:txBody>
      </p:sp>
    </p:spTree>
    <p:extLst>
      <p:ext uri="{BB962C8B-B14F-4D97-AF65-F5344CB8AC3E}">
        <p14:creationId xmlns:p14="http://schemas.microsoft.com/office/powerpoint/2010/main" val="2580290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BEDDE5-B5CF-ED75-17A6-0ABEF39C6819}"/>
              </a:ext>
            </a:extLst>
          </p:cNvPr>
          <p:cNvSpPr>
            <a:spLocks noGrp="1"/>
          </p:cNvSpPr>
          <p:nvPr>
            <p:ph type="title"/>
          </p:nvPr>
        </p:nvSpPr>
        <p:spPr/>
        <p:txBody>
          <a:bodyPr/>
          <a:lstStyle/>
          <a:p>
            <a:pPr algn="ctr"/>
            <a:r>
              <a:rPr lang="fr-FR" dirty="0"/>
              <a:t>1. SEGMENTATION avec méthode RFM</a:t>
            </a:r>
          </a:p>
        </p:txBody>
      </p:sp>
      <p:sp>
        <p:nvSpPr>
          <p:cNvPr id="4" name="Espace réservé du texte 3">
            <a:extLst>
              <a:ext uri="{FF2B5EF4-FFF2-40B4-BE49-F238E27FC236}">
                <a16:creationId xmlns:a16="http://schemas.microsoft.com/office/drawing/2014/main" id="{DD716FEE-D6C3-EA17-7218-C6BA52378D5C}"/>
              </a:ext>
            </a:extLst>
          </p:cNvPr>
          <p:cNvSpPr>
            <a:spLocks noGrp="1"/>
          </p:cNvSpPr>
          <p:nvPr>
            <p:ph type="body" idx="1"/>
          </p:nvPr>
        </p:nvSpPr>
        <p:spPr/>
        <p:txBody>
          <a:bodyPr/>
          <a:lstStyle/>
          <a:p>
            <a:pPr algn="ctr"/>
            <a:r>
              <a:rPr lang="fr-FR" dirty="0"/>
              <a:t>KMEANS	</a:t>
            </a:r>
          </a:p>
        </p:txBody>
      </p:sp>
      <p:sp>
        <p:nvSpPr>
          <p:cNvPr id="15" name="Espace réservé du texte 14">
            <a:extLst>
              <a:ext uri="{FF2B5EF4-FFF2-40B4-BE49-F238E27FC236}">
                <a16:creationId xmlns:a16="http://schemas.microsoft.com/office/drawing/2014/main" id="{3952234C-B875-EC75-A706-41FDB888E245}"/>
              </a:ext>
            </a:extLst>
          </p:cNvPr>
          <p:cNvSpPr>
            <a:spLocks noGrp="1"/>
          </p:cNvSpPr>
          <p:nvPr>
            <p:ph type="body" sz="half" idx="15"/>
          </p:nvPr>
        </p:nvSpPr>
        <p:spPr>
          <a:xfrm>
            <a:off x="1295478" y="3446359"/>
            <a:ext cx="3208735" cy="2430936"/>
          </a:xfrm>
        </p:spPr>
        <p:txBody>
          <a:bodyPr/>
          <a:lstStyle/>
          <a:p>
            <a:r>
              <a:rPr lang="fr-FR" dirty="0"/>
              <a:t>Notre résultat pour ce modèle est de 7 clusters</a:t>
            </a:r>
          </a:p>
          <a:p>
            <a:r>
              <a:rPr lang="fr-FR" dirty="0"/>
              <a:t>Ce modèle présente les meilleurs résultats.</a:t>
            </a:r>
          </a:p>
        </p:txBody>
      </p:sp>
      <p:sp>
        <p:nvSpPr>
          <p:cNvPr id="5" name="Espace réservé du texte 4">
            <a:extLst>
              <a:ext uri="{FF2B5EF4-FFF2-40B4-BE49-F238E27FC236}">
                <a16:creationId xmlns:a16="http://schemas.microsoft.com/office/drawing/2014/main" id="{ED868F9A-83F2-792D-BD0A-B4B19E11EACF}"/>
              </a:ext>
            </a:extLst>
          </p:cNvPr>
          <p:cNvSpPr>
            <a:spLocks noGrp="1"/>
          </p:cNvSpPr>
          <p:nvPr>
            <p:ph type="body" sz="quarter" idx="3"/>
          </p:nvPr>
        </p:nvSpPr>
        <p:spPr/>
        <p:txBody>
          <a:bodyPr/>
          <a:lstStyle/>
          <a:p>
            <a:pPr algn="ctr"/>
            <a:r>
              <a:rPr lang="fr-FR" dirty="0"/>
              <a:t>DBSCAN</a:t>
            </a:r>
          </a:p>
        </p:txBody>
      </p:sp>
      <p:sp>
        <p:nvSpPr>
          <p:cNvPr id="16" name="Espace réservé du texte 15">
            <a:extLst>
              <a:ext uri="{FF2B5EF4-FFF2-40B4-BE49-F238E27FC236}">
                <a16:creationId xmlns:a16="http://schemas.microsoft.com/office/drawing/2014/main" id="{F48A5568-A865-23D3-9628-E6B6044E9902}"/>
              </a:ext>
            </a:extLst>
          </p:cNvPr>
          <p:cNvSpPr>
            <a:spLocks noGrp="1"/>
          </p:cNvSpPr>
          <p:nvPr>
            <p:ph type="body" sz="half" idx="16"/>
          </p:nvPr>
        </p:nvSpPr>
        <p:spPr/>
        <p:txBody>
          <a:bodyPr/>
          <a:lstStyle/>
          <a:p>
            <a:r>
              <a:rPr lang="fr-FR" dirty="0"/>
              <a:t>Ce modèle présente 128 clusters malgré une optimisation du epsilon (paramètre essentiel de cet algorithme).</a:t>
            </a:r>
          </a:p>
          <a:p>
            <a:endParaRPr lang="fr-FR" dirty="0"/>
          </a:p>
          <a:p>
            <a:r>
              <a:rPr lang="fr-FR" dirty="0"/>
              <a:t>Ce modèle ne sera pas conservé.</a:t>
            </a:r>
          </a:p>
        </p:txBody>
      </p:sp>
      <p:sp>
        <p:nvSpPr>
          <p:cNvPr id="6" name="Espace réservé du texte 5">
            <a:extLst>
              <a:ext uri="{FF2B5EF4-FFF2-40B4-BE49-F238E27FC236}">
                <a16:creationId xmlns:a16="http://schemas.microsoft.com/office/drawing/2014/main" id="{EA3E9FA7-AFDB-BBC1-67A9-591A1CBC7ECE}"/>
              </a:ext>
            </a:extLst>
          </p:cNvPr>
          <p:cNvSpPr>
            <a:spLocks noGrp="1"/>
          </p:cNvSpPr>
          <p:nvPr>
            <p:ph type="body" sz="quarter" idx="13"/>
          </p:nvPr>
        </p:nvSpPr>
        <p:spPr/>
        <p:txBody>
          <a:bodyPr/>
          <a:lstStyle/>
          <a:p>
            <a:r>
              <a:rPr lang="fr-FR" dirty="0"/>
              <a:t>CLUSTERING HIÉRARCHIQUE</a:t>
            </a:r>
          </a:p>
        </p:txBody>
      </p:sp>
      <p:sp>
        <p:nvSpPr>
          <p:cNvPr id="17" name="Espace réservé du texte 16">
            <a:extLst>
              <a:ext uri="{FF2B5EF4-FFF2-40B4-BE49-F238E27FC236}">
                <a16:creationId xmlns:a16="http://schemas.microsoft.com/office/drawing/2014/main" id="{E70A3B71-3066-84C1-CDFB-6E44A47A7B3C}"/>
              </a:ext>
            </a:extLst>
          </p:cNvPr>
          <p:cNvSpPr>
            <a:spLocks noGrp="1"/>
          </p:cNvSpPr>
          <p:nvPr>
            <p:ph type="body" sz="half" idx="17"/>
          </p:nvPr>
        </p:nvSpPr>
        <p:spPr/>
        <p:txBody>
          <a:bodyPr/>
          <a:lstStyle/>
          <a:p>
            <a:r>
              <a:rPr lang="fr-FR" dirty="0"/>
              <a:t>Sélection de 10000 clients (modèle très volumineux pour une analyse) et entrainement avec 5 clusters.</a:t>
            </a:r>
          </a:p>
          <a:p>
            <a:endParaRPr lang="fr-FR" dirty="0"/>
          </a:p>
          <a:p>
            <a:r>
              <a:rPr lang="fr-FR" dirty="0"/>
              <a:t>Impossibilité de tester le modèle dans sa totalité, nous n’allons pas le conserver.</a:t>
            </a:r>
          </a:p>
          <a:p>
            <a:endParaRPr lang="fr-FR" dirty="0"/>
          </a:p>
          <a:p>
            <a:endParaRPr lang="fr-FR" dirty="0"/>
          </a:p>
        </p:txBody>
      </p:sp>
    </p:spTree>
    <p:extLst>
      <p:ext uri="{BB962C8B-B14F-4D97-AF65-F5344CB8AC3E}">
        <p14:creationId xmlns:p14="http://schemas.microsoft.com/office/powerpoint/2010/main" val="2046292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70A86A-9E30-44BE-8D66-8F7D5F12F899}"/>
              </a:ext>
            </a:extLst>
          </p:cNvPr>
          <p:cNvSpPr>
            <a:spLocks noGrp="1"/>
          </p:cNvSpPr>
          <p:nvPr>
            <p:ph type="title"/>
          </p:nvPr>
        </p:nvSpPr>
        <p:spPr/>
        <p:txBody>
          <a:bodyPr/>
          <a:lstStyle/>
          <a:p>
            <a:r>
              <a:rPr lang="fr-FR" dirty="0"/>
              <a:t>Analyse de la segmentation avec </a:t>
            </a:r>
            <a:r>
              <a:rPr lang="fr-FR" dirty="0" err="1"/>
              <a:t>Kmeans</a:t>
            </a:r>
            <a:endParaRPr lang="fr-FR" dirty="0"/>
          </a:p>
        </p:txBody>
      </p:sp>
      <p:pic>
        <p:nvPicPr>
          <p:cNvPr id="12" name="Image 11">
            <a:extLst>
              <a:ext uri="{FF2B5EF4-FFF2-40B4-BE49-F238E27FC236}">
                <a16:creationId xmlns:a16="http://schemas.microsoft.com/office/drawing/2014/main" id="{80E5F9A1-4237-CE72-4AE4-17CFC63E6714}"/>
              </a:ext>
            </a:extLst>
          </p:cNvPr>
          <p:cNvPicPr>
            <a:picLocks noChangeAspect="1"/>
          </p:cNvPicPr>
          <p:nvPr/>
        </p:nvPicPr>
        <p:blipFill>
          <a:blip r:embed="rId2"/>
          <a:stretch>
            <a:fillRect/>
          </a:stretch>
        </p:blipFill>
        <p:spPr>
          <a:xfrm>
            <a:off x="7721655" y="2313472"/>
            <a:ext cx="3782956" cy="3597749"/>
          </a:xfrm>
          <a:prstGeom prst="rect">
            <a:avLst/>
          </a:prstGeom>
        </p:spPr>
      </p:pic>
      <p:pic>
        <p:nvPicPr>
          <p:cNvPr id="18" name="Image 17">
            <a:extLst>
              <a:ext uri="{FF2B5EF4-FFF2-40B4-BE49-F238E27FC236}">
                <a16:creationId xmlns:a16="http://schemas.microsoft.com/office/drawing/2014/main" id="{1177A2C2-EEF0-BFE3-7BE4-10F828AAF212}"/>
              </a:ext>
            </a:extLst>
          </p:cNvPr>
          <p:cNvPicPr>
            <a:picLocks noChangeAspect="1"/>
          </p:cNvPicPr>
          <p:nvPr/>
        </p:nvPicPr>
        <p:blipFill>
          <a:blip r:embed="rId3"/>
          <a:stretch>
            <a:fillRect/>
          </a:stretch>
        </p:blipFill>
        <p:spPr>
          <a:xfrm>
            <a:off x="1994341" y="2313472"/>
            <a:ext cx="4442085" cy="3597748"/>
          </a:xfrm>
          <a:prstGeom prst="rect">
            <a:avLst/>
          </a:prstGeom>
        </p:spPr>
      </p:pic>
    </p:spTree>
    <p:extLst>
      <p:ext uri="{BB962C8B-B14F-4D97-AF65-F5344CB8AC3E}">
        <p14:creationId xmlns:p14="http://schemas.microsoft.com/office/powerpoint/2010/main" val="3395603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CA8161-96D3-C9E0-8FC8-9518E2F30BEE}"/>
              </a:ext>
            </a:extLst>
          </p:cNvPr>
          <p:cNvSpPr>
            <a:spLocks noGrp="1"/>
          </p:cNvSpPr>
          <p:nvPr>
            <p:ph type="title"/>
          </p:nvPr>
        </p:nvSpPr>
        <p:spPr/>
        <p:txBody>
          <a:bodyPr/>
          <a:lstStyle/>
          <a:p>
            <a:pPr algn="ctr"/>
            <a:r>
              <a:rPr lang="fr-FR"/>
              <a:t>Analyse de nos clusters </a:t>
            </a:r>
            <a:endParaRPr lang="fr-FR" dirty="0"/>
          </a:p>
        </p:txBody>
      </p:sp>
      <p:pic>
        <p:nvPicPr>
          <p:cNvPr id="5" name="Image 4">
            <a:extLst>
              <a:ext uri="{FF2B5EF4-FFF2-40B4-BE49-F238E27FC236}">
                <a16:creationId xmlns:a16="http://schemas.microsoft.com/office/drawing/2014/main" id="{9658958F-CFA6-BB83-44A1-5CD11EBF8153}"/>
              </a:ext>
            </a:extLst>
          </p:cNvPr>
          <p:cNvPicPr>
            <a:picLocks noChangeAspect="1"/>
          </p:cNvPicPr>
          <p:nvPr/>
        </p:nvPicPr>
        <p:blipFill>
          <a:blip r:embed="rId2"/>
          <a:stretch>
            <a:fillRect/>
          </a:stretch>
        </p:blipFill>
        <p:spPr>
          <a:xfrm>
            <a:off x="2097514" y="2170823"/>
            <a:ext cx="4304805" cy="1771875"/>
          </a:xfrm>
          <a:prstGeom prst="rect">
            <a:avLst/>
          </a:prstGeom>
        </p:spPr>
      </p:pic>
      <p:pic>
        <p:nvPicPr>
          <p:cNvPr id="10" name="Image 9">
            <a:extLst>
              <a:ext uri="{FF2B5EF4-FFF2-40B4-BE49-F238E27FC236}">
                <a16:creationId xmlns:a16="http://schemas.microsoft.com/office/drawing/2014/main" id="{787C8D00-C310-D4AE-9583-0D3986D8A7C4}"/>
              </a:ext>
            </a:extLst>
          </p:cNvPr>
          <p:cNvPicPr>
            <a:picLocks noChangeAspect="1"/>
          </p:cNvPicPr>
          <p:nvPr/>
        </p:nvPicPr>
        <p:blipFill>
          <a:blip r:embed="rId3"/>
          <a:stretch>
            <a:fillRect/>
          </a:stretch>
        </p:blipFill>
        <p:spPr>
          <a:xfrm>
            <a:off x="7077693" y="2170822"/>
            <a:ext cx="4304805" cy="1771875"/>
          </a:xfrm>
          <a:prstGeom prst="rect">
            <a:avLst/>
          </a:prstGeom>
        </p:spPr>
      </p:pic>
      <p:pic>
        <p:nvPicPr>
          <p:cNvPr id="12" name="Image 11">
            <a:extLst>
              <a:ext uri="{FF2B5EF4-FFF2-40B4-BE49-F238E27FC236}">
                <a16:creationId xmlns:a16="http://schemas.microsoft.com/office/drawing/2014/main" id="{79A41A97-563D-52BA-3DF9-DAC25F3303D0}"/>
              </a:ext>
            </a:extLst>
          </p:cNvPr>
          <p:cNvPicPr>
            <a:picLocks noChangeAspect="1"/>
          </p:cNvPicPr>
          <p:nvPr/>
        </p:nvPicPr>
        <p:blipFill>
          <a:blip r:embed="rId4"/>
          <a:stretch>
            <a:fillRect/>
          </a:stretch>
        </p:blipFill>
        <p:spPr>
          <a:xfrm>
            <a:off x="2097514" y="4464151"/>
            <a:ext cx="4304805" cy="1784249"/>
          </a:xfrm>
          <a:prstGeom prst="rect">
            <a:avLst/>
          </a:prstGeom>
        </p:spPr>
      </p:pic>
    </p:spTree>
    <p:extLst>
      <p:ext uri="{BB962C8B-B14F-4D97-AF65-F5344CB8AC3E}">
        <p14:creationId xmlns:p14="http://schemas.microsoft.com/office/powerpoint/2010/main" val="633395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427CE7-6B79-E3D5-2D57-E004B3E3C3E6}"/>
              </a:ext>
            </a:extLst>
          </p:cNvPr>
          <p:cNvSpPr>
            <a:spLocks noGrp="1"/>
          </p:cNvSpPr>
          <p:nvPr>
            <p:ph type="title"/>
          </p:nvPr>
        </p:nvSpPr>
        <p:spPr/>
        <p:txBody>
          <a:bodyPr/>
          <a:lstStyle/>
          <a:p>
            <a:r>
              <a:rPr lang="fr-FR" dirty="0"/>
              <a:t>2. Segmentation avec nouvelle variable</a:t>
            </a:r>
          </a:p>
        </p:txBody>
      </p:sp>
      <p:sp>
        <p:nvSpPr>
          <p:cNvPr id="3" name="Espace réservé du contenu 2">
            <a:extLst>
              <a:ext uri="{FF2B5EF4-FFF2-40B4-BE49-F238E27FC236}">
                <a16:creationId xmlns:a16="http://schemas.microsoft.com/office/drawing/2014/main" id="{22983F4F-E6A8-4355-EF82-0854AC39F4AA}"/>
              </a:ext>
            </a:extLst>
          </p:cNvPr>
          <p:cNvSpPr>
            <a:spLocks noGrp="1"/>
          </p:cNvSpPr>
          <p:nvPr>
            <p:ph idx="1"/>
          </p:nvPr>
        </p:nvSpPr>
        <p:spPr/>
        <p:txBody>
          <a:bodyPr/>
          <a:lstStyle/>
          <a:p>
            <a:r>
              <a:rPr lang="fr-FR" dirty="0"/>
              <a:t>Notre première modélisation nous a donné des résultats assez convaincants mais nous souhaitons améliorer notre analyse du comportement des clients.</a:t>
            </a:r>
          </a:p>
          <a:p>
            <a:endParaRPr lang="fr-FR" dirty="0"/>
          </a:p>
          <a:p>
            <a:r>
              <a:rPr lang="fr-FR" dirty="0"/>
              <a:t>Nous allons inclure la variable concernant la moyenne des commentaires.</a:t>
            </a:r>
          </a:p>
          <a:p>
            <a:endParaRPr lang="fr-FR" dirty="0"/>
          </a:p>
          <a:p>
            <a:r>
              <a:rPr lang="fr-FR" dirty="0"/>
              <a:t>Segmentation uniquement avec le modèle du </a:t>
            </a:r>
            <a:r>
              <a:rPr lang="fr-FR" dirty="0" err="1"/>
              <a:t>Kmeans</a:t>
            </a:r>
            <a:r>
              <a:rPr lang="fr-FR" dirty="0"/>
              <a:t>.</a:t>
            </a:r>
          </a:p>
        </p:txBody>
      </p:sp>
    </p:spTree>
    <p:extLst>
      <p:ext uri="{BB962C8B-B14F-4D97-AF65-F5344CB8AC3E}">
        <p14:creationId xmlns:p14="http://schemas.microsoft.com/office/powerpoint/2010/main" val="1520392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B9F05E-E9B8-66FD-7F7F-F0B577577289}"/>
              </a:ext>
            </a:extLst>
          </p:cNvPr>
          <p:cNvSpPr>
            <a:spLocks noGrp="1"/>
          </p:cNvSpPr>
          <p:nvPr>
            <p:ph type="title"/>
          </p:nvPr>
        </p:nvSpPr>
        <p:spPr/>
        <p:txBody>
          <a:bodyPr/>
          <a:lstStyle/>
          <a:p>
            <a:pPr algn="ctr"/>
            <a:r>
              <a:rPr lang="fr-FR" dirty="0"/>
              <a:t>SEGMENTATION KMEANS</a:t>
            </a:r>
          </a:p>
        </p:txBody>
      </p:sp>
      <p:sp>
        <p:nvSpPr>
          <p:cNvPr id="3" name="Espace réservé du contenu 2">
            <a:extLst>
              <a:ext uri="{FF2B5EF4-FFF2-40B4-BE49-F238E27FC236}">
                <a16:creationId xmlns:a16="http://schemas.microsoft.com/office/drawing/2014/main" id="{3B070A5C-ADA4-5618-5276-B62369EA809E}"/>
              </a:ext>
            </a:extLst>
          </p:cNvPr>
          <p:cNvSpPr>
            <a:spLocks noGrp="1"/>
          </p:cNvSpPr>
          <p:nvPr>
            <p:ph type="body" idx="1"/>
          </p:nvPr>
        </p:nvSpPr>
        <p:spPr/>
        <p:txBody>
          <a:bodyPr anchor="t"/>
          <a:lstStyle/>
          <a:p>
            <a:pPr algn="ctr"/>
            <a:r>
              <a:rPr lang="fr-FR" dirty="0"/>
              <a:t>Méthode ELBOW</a:t>
            </a:r>
          </a:p>
        </p:txBody>
      </p:sp>
      <p:sp>
        <p:nvSpPr>
          <p:cNvPr id="14" name="Espace réservé du texte 13">
            <a:extLst>
              <a:ext uri="{FF2B5EF4-FFF2-40B4-BE49-F238E27FC236}">
                <a16:creationId xmlns:a16="http://schemas.microsoft.com/office/drawing/2014/main" id="{799E6E87-2B03-E960-276B-5EE6F1450612}"/>
              </a:ext>
            </a:extLst>
          </p:cNvPr>
          <p:cNvSpPr>
            <a:spLocks noGrp="1"/>
          </p:cNvSpPr>
          <p:nvPr>
            <p:ph type="body" sz="quarter" idx="3"/>
          </p:nvPr>
        </p:nvSpPr>
        <p:spPr>
          <a:xfrm>
            <a:off x="7876793" y="2594531"/>
            <a:ext cx="3184385" cy="685800"/>
          </a:xfrm>
        </p:spPr>
        <p:txBody>
          <a:bodyPr anchor="t"/>
          <a:lstStyle/>
          <a:p>
            <a:pPr algn="ctr"/>
            <a:r>
              <a:rPr lang="fr-FR" dirty="0"/>
              <a:t>Coefficient de silhouette</a:t>
            </a:r>
          </a:p>
        </p:txBody>
      </p:sp>
      <p:sp>
        <p:nvSpPr>
          <p:cNvPr id="16" name="Espace réservé du texte 15">
            <a:extLst>
              <a:ext uri="{FF2B5EF4-FFF2-40B4-BE49-F238E27FC236}">
                <a16:creationId xmlns:a16="http://schemas.microsoft.com/office/drawing/2014/main" id="{EBCEAFE4-509B-AF0F-3B2D-88C60396DC09}"/>
              </a:ext>
            </a:extLst>
          </p:cNvPr>
          <p:cNvSpPr>
            <a:spLocks noGrp="1"/>
          </p:cNvSpPr>
          <p:nvPr>
            <p:ph type="body" sz="quarter" idx="13"/>
          </p:nvPr>
        </p:nvSpPr>
        <p:spPr>
          <a:xfrm>
            <a:off x="4504213" y="2956955"/>
            <a:ext cx="3195830" cy="2837415"/>
          </a:xfrm>
        </p:spPr>
        <p:txBody>
          <a:bodyPr/>
          <a:lstStyle/>
          <a:p>
            <a:endParaRPr lang="fr-FR" sz="1200" dirty="0"/>
          </a:p>
          <a:p>
            <a:r>
              <a:rPr lang="fr-FR" sz="1200" dirty="0"/>
              <a:t>Le KMEANS avec notre nouvelle segmentation nous a permis d’obtenir une nouvelle segmentation avec 7 clusters. </a:t>
            </a:r>
          </a:p>
          <a:p>
            <a:endParaRPr lang="fr-FR" sz="1200" dirty="0"/>
          </a:p>
          <a:p>
            <a:endParaRPr lang="fr-FR" sz="1200" dirty="0"/>
          </a:p>
          <a:p>
            <a:r>
              <a:rPr lang="fr-FR" sz="1200" dirty="0"/>
              <a:t>Le coefficient de silhouette nous indique que 6 est le nombre optimal. </a:t>
            </a:r>
          </a:p>
          <a:p>
            <a:endParaRPr lang="fr-FR" sz="1200" dirty="0"/>
          </a:p>
          <a:p>
            <a:endParaRPr lang="fr-FR" sz="1200" dirty="0"/>
          </a:p>
          <a:p>
            <a:r>
              <a:rPr lang="fr-FR" sz="1200" dirty="0"/>
              <a:t>Conservation de 6 clusters.</a:t>
            </a:r>
          </a:p>
        </p:txBody>
      </p:sp>
      <p:pic>
        <p:nvPicPr>
          <p:cNvPr id="9" name="Image 8">
            <a:extLst>
              <a:ext uri="{FF2B5EF4-FFF2-40B4-BE49-F238E27FC236}">
                <a16:creationId xmlns:a16="http://schemas.microsoft.com/office/drawing/2014/main" id="{B2091529-B97C-68FB-C0AC-11F3D8A3830C}"/>
              </a:ext>
            </a:extLst>
          </p:cNvPr>
          <p:cNvPicPr>
            <a:picLocks noChangeAspect="1"/>
          </p:cNvPicPr>
          <p:nvPr/>
        </p:nvPicPr>
        <p:blipFill>
          <a:blip r:embed="rId2"/>
          <a:stretch>
            <a:fillRect/>
          </a:stretch>
        </p:blipFill>
        <p:spPr>
          <a:xfrm>
            <a:off x="1141410" y="3380269"/>
            <a:ext cx="3083066" cy="2410931"/>
          </a:xfrm>
          <a:prstGeom prst="rect">
            <a:avLst/>
          </a:prstGeom>
        </p:spPr>
      </p:pic>
      <p:pic>
        <p:nvPicPr>
          <p:cNvPr id="13" name="Image 12">
            <a:extLst>
              <a:ext uri="{FF2B5EF4-FFF2-40B4-BE49-F238E27FC236}">
                <a16:creationId xmlns:a16="http://schemas.microsoft.com/office/drawing/2014/main" id="{F6B31D63-A8BC-4A95-20F6-B64CDD1B083F}"/>
              </a:ext>
            </a:extLst>
          </p:cNvPr>
          <p:cNvPicPr>
            <a:picLocks noChangeAspect="1"/>
          </p:cNvPicPr>
          <p:nvPr/>
        </p:nvPicPr>
        <p:blipFill>
          <a:blip r:embed="rId3"/>
          <a:stretch>
            <a:fillRect/>
          </a:stretch>
        </p:blipFill>
        <p:spPr>
          <a:xfrm>
            <a:off x="7876793" y="3360262"/>
            <a:ext cx="3184385" cy="2430938"/>
          </a:xfrm>
          <a:prstGeom prst="rect">
            <a:avLst/>
          </a:prstGeom>
        </p:spPr>
      </p:pic>
    </p:spTree>
    <p:extLst>
      <p:ext uri="{BB962C8B-B14F-4D97-AF65-F5344CB8AC3E}">
        <p14:creationId xmlns:p14="http://schemas.microsoft.com/office/powerpoint/2010/main" val="3850867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9D5132-C163-7513-2EDD-81D42D7D9935}"/>
              </a:ext>
            </a:extLst>
          </p:cNvPr>
          <p:cNvSpPr>
            <a:spLocks noGrp="1"/>
          </p:cNvSpPr>
          <p:nvPr>
            <p:ph type="title"/>
          </p:nvPr>
        </p:nvSpPr>
        <p:spPr/>
        <p:txBody>
          <a:bodyPr>
            <a:normAutofit/>
          </a:bodyPr>
          <a:lstStyle/>
          <a:p>
            <a:pPr algn="ctr"/>
            <a:r>
              <a:rPr lang="fr-FR" sz="4000" dirty="0"/>
              <a:t>SOMMAIRE</a:t>
            </a:r>
          </a:p>
        </p:txBody>
      </p:sp>
      <p:sp>
        <p:nvSpPr>
          <p:cNvPr id="3" name="Espace réservé du contenu 2">
            <a:extLst>
              <a:ext uri="{FF2B5EF4-FFF2-40B4-BE49-F238E27FC236}">
                <a16:creationId xmlns:a16="http://schemas.microsoft.com/office/drawing/2014/main" id="{0B53197F-3B87-05BF-936A-6D259D35AFCF}"/>
              </a:ext>
            </a:extLst>
          </p:cNvPr>
          <p:cNvSpPr>
            <a:spLocks noGrp="1"/>
          </p:cNvSpPr>
          <p:nvPr>
            <p:ph sz="half" idx="1"/>
          </p:nvPr>
        </p:nvSpPr>
        <p:spPr/>
        <p:txBody>
          <a:bodyPr>
            <a:normAutofit fontScale="85000" lnSpcReduction="10000"/>
          </a:bodyPr>
          <a:lstStyle/>
          <a:p>
            <a:pPr marL="0" indent="0">
              <a:buNone/>
            </a:pPr>
            <a:r>
              <a:rPr lang="fr-FR" sz="2400" dirty="0"/>
              <a:t>I. 	</a:t>
            </a:r>
            <a:r>
              <a:rPr lang="fr-FR" sz="2800" b="1" u="sng" dirty="0"/>
              <a:t>Présentation du projet</a:t>
            </a:r>
          </a:p>
          <a:p>
            <a:pPr>
              <a:buFont typeface="Arial" panose="020B0604020202020204" pitchFamily="34" charset="0"/>
              <a:buChar char="•"/>
            </a:pPr>
            <a:r>
              <a:rPr lang="fr-FR" sz="2400" dirty="0"/>
              <a:t>Rappel de la problématique</a:t>
            </a:r>
          </a:p>
          <a:p>
            <a:pPr>
              <a:buFont typeface="Arial" panose="020B0604020202020204" pitchFamily="34" charset="0"/>
              <a:buChar char="•"/>
            </a:pPr>
            <a:r>
              <a:rPr lang="fr-FR" sz="2400" dirty="0"/>
              <a:t>Présentation des fichiers</a:t>
            </a:r>
          </a:p>
          <a:p>
            <a:pPr marL="0" indent="0">
              <a:buNone/>
            </a:pPr>
            <a:endParaRPr lang="fr-FR" sz="2400" dirty="0"/>
          </a:p>
          <a:p>
            <a:pPr marL="0" indent="0">
              <a:buNone/>
            </a:pPr>
            <a:r>
              <a:rPr lang="fr-FR" sz="2400" dirty="0"/>
              <a:t>II. 	</a:t>
            </a:r>
            <a:r>
              <a:rPr lang="fr-FR" sz="2800" b="1" u="sng" dirty="0" err="1"/>
              <a:t>Feature</a:t>
            </a:r>
            <a:r>
              <a:rPr lang="fr-FR" sz="2800" b="1" u="sng" dirty="0"/>
              <a:t> Engineering</a:t>
            </a:r>
          </a:p>
          <a:p>
            <a:pPr>
              <a:buFont typeface="Arial" panose="020B0604020202020204" pitchFamily="34" charset="0"/>
              <a:buChar char="•"/>
            </a:pPr>
            <a:r>
              <a:rPr lang="fr-FR" sz="2400"/>
              <a:t>Exploration </a:t>
            </a:r>
            <a:r>
              <a:rPr lang="fr-FR" sz="2400" dirty="0"/>
              <a:t>des fichiers</a:t>
            </a:r>
          </a:p>
          <a:p>
            <a:pPr>
              <a:buFont typeface="Arial" panose="020B0604020202020204" pitchFamily="34" charset="0"/>
              <a:buChar char="•"/>
            </a:pPr>
            <a:r>
              <a:rPr lang="fr-FR" sz="2400" dirty="0"/>
              <a:t>Analyse du fichier regroupé</a:t>
            </a:r>
          </a:p>
          <a:p>
            <a:pPr>
              <a:buFont typeface="Arial" panose="020B0604020202020204" pitchFamily="34" charset="0"/>
              <a:buChar char="•"/>
            </a:pPr>
            <a:r>
              <a:rPr lang="fr-FR" sz="2400" dirty="0"/>
              <a:t>Agrégation des données</a:t>
            </a:r>
          </a:p>
          <a:p>
            <a:endParaRPr lang="fr-FR" sz="2400" dirty="0"/>
          </a:p>
          <a:p>
            <a:pPr marL="0" indent="0">
              <a:buNone/>
            </a:pPr>
            <a:endParaRPr lang="fr-FR" sz="2400" dirty="0"/>
          </a:p>
        </p:txBody>
      </p:sp>
      <p:sp>
        <p:nvSpPr>
          <p:cNvPr id="4" name="Espace réservé du contenu 3">
            <a:extLst>
              <a:ext uri="{FF2B5EF4-FFF2-40B4-BE49-F238E27FC236}">
                <a16:creationId xmlns:a16="http://schemas.microsoft.com/office/drawing/2014/main" id="{A7A2334B-2865-2EE7-75E7-C5E11D5831D0}"/>
              </a:ext>
            </a:extLst>
          </p:cNvPr>
          <p:cNvSpPr>
            <a:spLocks noGrp="1"/>
          </p:cNvSpPr>
          <p:nvPr>
            <p:ph sz="half" idx="2"/>
          </p:nvPr>
        </p:nvSpPr>
        <p:spPr/>
        <p:txBody>
          <a:bodyPr>
            <a:normAutofit fontScale="85000" lnSpcReduction="10000"/>
          </a:bodyPr>
          <a:lstStyle/>
          <a:p>
            <a:pPr marL="0" indent="0">
              <a:buNone/>
            </a:pPr>
            <a:r>
              <a:rPr lang="fr-FR" sz="2400" dirty="0"/>
              <a:t>III. </a:t>
            </a:r>
            <a:r>
              <a:rPr lang="fr-FR" sz="2900" b="1" u="sng" dirty="0"/>
              <a:t>Modélisation</a:t>
            </a:r>
            <a:r>
              <a:rPr lang="fr-FR" dirty="0"/>
              <a:t> </a:t>
            </a:r>
          </a:p>
          <a:p>
            <a:pPr>
              <a:buFont typeface="Arial" panose="020B0604020202020204" pitchFamily="34" charset="0"/>
              <a:buChar char="•"/>
            </a:pPr>
            <a:r>
              <a:rPr lang="fr-FR" sz="2400" dirty="0"/>
              <a:t>Méthode RFM</a:t>
            </a:r>
          </a:p>
          <a:p>
            <a:pPr>
              <a:buFont typeface="Arial" panose="020B0604020202020204" pitchFamily="34" charset="0"/>
              <a:buChar char="•"/>
            </a:pPr>
            <a:r>
              <a:rPr lang="fr-FR" sz="2400" dirty="0"/>
              <a:t>Segmentation des données</a:t>
            </a:r>
          </a:p>
          <a:p>
            <a:pPr>
              <a:buFont typeface="Arial" panose="020B0604020202020204" pitchFamily="34" charset="0"/>
              <a:buChar char="•"/>
            </a:pPr>
            <a:r>
              <a:rPr lang="fr-FR" sz="2400" dirty="0"/>
              <a:t>Sélection et optimisation de notre modèle</a:t>
            </a:r>
          </a:p>
          <a:p>
            <a:pPr marL="0" indent="0">
              <a:buNone/>
            </a:pPr>
            <a:endParaRPr lang="fr-FR" dirty="0"/>
          </a:p>
          <a:p>
            <a:pPr marL="0" indent="0">
              <a:buNone/>
            </a:pPr>
            <a:r>
              <a:rPr lang="fr-FR" dirty="0"/>
              <a:t>IV. </a:t>
            </a:r>
            <a:r>
              <a:rPr lang="fr-FR" sz="2900" b="1" u="sng" dirty="0"/>
              <a:t>Contrat de Maintenance</a:t>
            </a:r>
          </a:p>
          <a:p>
            <a:pPr marL="0" indent="0">
              <a:buNone/>
            </a:pPr>
            <a:endParaRPr lang="fr-FR" dirty="0"/>
          </a:p>
          <a:p>
            <a:pPr marL="0" indent="0">
              <a:buNone/>
            </a:pPr>
            <a:r>
              <a:rPr lang="fr-FR" dirty="0"/>
              <a:t>V. </a:t>
            </a:r>
            <a:r>
              <a:rPr lang="fr-FR" sz="2900" b="1" u="sng" dirty="0"/>
              <a:t>Conclusion</a:t>
            </a:r>
          </a:p>
        </p:txBody>
      </p:sp>
    </p:spTree>
    <p:extLst>
      <p:ext uri="{BB962C8B-B14F-4D97-AF65-F5344CB8AC3E}">
        <p14:creationId xmlns:p14="http://schemas.microsoft.com/office/powerpoint/2010/main" val="1522424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EB38E0-78F0-C6D6-CF84-9EB0763853D4}"/>
              </a:ext>
            </a:extLst>
          </p:cNvPr>
          <p:cNvSpPr>
            <a:spLocks noGrp="1"/>
          </p:cNvSpPr>
          <p:nvPr>
            <p:ph type="title"/>
          </p:nvPr>
        </p:nvSpPr>
        <p:spPr/>
        <p:txBody>
          <a:bodyPr/>
          <a:lstStyle/>
          <a:p>
            <a:r>
              <a:rPr lang="fr-FR" dirty="0"/>
              <a:t>Analyse de la segmentation avec </a:t>
            </a:r>
            <a:r>
              <a:rPr lang="fr-FR" dirty="0" err="1"/>
              <a:t>kmeans</a:t>
            </a:r>
            <a:endParaRPr lang="fr-FR" dirty="0"/>
          </a:p>
        </p:txBody>
      </p:sp>
      <p:pic>
        <p:nvPicPr>
          <p:cNvPr id="18" name="Espace réservé du contenu 17">
            <a:extLst>
              <a:ext uri="{FF2B5EF4-FFF2-40B4-BE49-F238E27FC236}">
                <a16:creationId xmlns:a16="http://schemas.microsoft.com/office/drawing/2014/main" id="{81EAAE03-7763-1917-27D1-092628A5D4A1}"/>
              </a:ext>
            </a:extLst>
          </p:cNvPr>
          <p:cNvPicPr>
            <a:picLocks noGrp="1" noChangeAspect="1"/>
          </p:cNvPicPr>
          <p:nvPr>
            <p:ph sz="half" idx="1"/>
          </p:nvPr>
        </p:nvPicPr>
        <p:blipFill>
          <a:blip r:embed="rId2"/>
          <a:stretch>
            <a:fillRect/>
          </a:stretch>
        </p:blipFill>
        <p:spPr>
          <a:xfrm>
            <a:off x="2589213" y="2465167"/>
            <a:ext cx="4313237" cy="3115116"/>
          </a:xfrm>
        </p:spPr>
      </p:pic>
      <p:pic>
        <p:nvPicPr>
          <p:cNvPr id="16" name="Espace réservé du contenu 15">
            <a:extLst>
              <a:ext uri="{FF2B5EF4-FFF2-40B4-BE49-F238E27FC236}">
                <a16:creationId xmlns:a16="http://schemas.microsoft.com/office/drawing/2014/main" id="{A683741D-FA01-295C-11B1-2D42495F994B}"/>
              </a:ext>
            </a:extLst>
          </p:cNvPr>
          <p:cNvPicPr>
            <a:picLocks noGrp="1" noChangeAspect="1"/>
          </p:cNvPicPr>
          <p:nvPr>
            <p:ph sz="half" idx="2"/>
          </p:nvPr>
        </p:nvPicPr>
        <p:blipFill>
          <a:blip r:embed="rId3"/>
          <a:stretch>
            <a:fillRect/>
          </a:stretch>
        </p:blipFill>
        <p:spPr>
          <a:xfrm>
            <a:off x="7276385" y="2125663"/>
            <a:ext cx="4143218" cy="3778250"/>
          </a:xfrm>
        </p:spPr>
      </p:pic>
    </p:spTree>
    <p:extLst>
      <p:ext uri="{BB962C8B-B14F-4D97-AF65-F5344CB8AC3E}">
        <p14:creationId xmlns:p14="http://schemas.microsoft.com/office/powerpoint/2010/main" val="29861356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CA8161-96D3-C9E0-8FC8-9518E2F30BEE}"/>
              </a:ext>
            </a:extLst>
          </p:cNvPr>
          <p:cNvSpPr>
            <a:spLocks noGrp="1"/>
          </p:cNvSpPr>
          <p:nvPr>
            <p:ph type="title"/>
          </p:nvPr>
        </p:nvSpPr>
        <p:spPr>
          <a:xfrm>
            <a:off x="1141413" y="609600"/>
            <a:ext cx="9905998" cy="991914"/>
          </a:xfrm>
        </p:spPr>
        <p:txBody>
          <a:bodyPr>
            <a:normAutofit fontScale="90000"/>
          </a:bodyPr>
          <a:lstStyle/>
          <a:p>
            <a:pPr algn="ctr"/>
            <a:r>
              <a:rPr lang="fr-FR" dirty="0"/>
              <a:t>Analyse de nos clusters avec la méthode RFM + commentaires </a:t>
            </a:r>
          </a:p>
        </p:txBody>
      </p:sp>
      <p:pic>
        <p:nvPicPr>
          <p:cNvPr id="14" name="Image 13">
            <a:extLst>
              <a:ext uri="{FF2B5EF4-FFF2-40B4-BE49-F238E27FC236}">
                <a16:creationId xmlns:a16="http://schemas.microsoft.com/office/drawing/2014/main" id="{1BE95871-C798-B6C1-FECA-13A40D5B285F}"/>
              </a:ext>
            </a:extLst>
          </p:cNvPr>
          <p:cNvPicPr>
            <a:picLocks noChangeAspect="1"/>
          </p:cNvPicPr>
          <p:nvPr/>
        </p:nvPicPr>
        <p:blipFill>
          <a:blip r:embed="rId2"/>
          <a:stretch>
            <a:fillRect/>
          </a:stretch>
        </p:blipFill>
        <p:spPr>
          <a:xfrm>
            <a:off x="1141406" y="1828327"/>
            <a:ext cx="4564687" cy="1964184"/>
          </a:xfrm>
          <a:prstGeom prst="rect">
            <a:avLst/>
          </a:prstGeom>
        </p:spPr>
      </p:pic>
      <p:pic>
        <p:nvPicPr>
          <p:cNvPr id="17" name="Image 16">
            <a:extLst>
              <a:ext uri="{FF2B5EF4-FFF2-40B4-BE49-F238E27FC236}">
                <a16:creationId xmlns:a16="http://schemas.microsoft.com/office/drawing/2014/main" id="{867C20CC-6916-49BD-323E-A48361E2003E}"/>
              </a:ext>
            </a:extLst>
          </p:cNvPr>
          <p:cNvPicPr>
            <a:picLocks noChangeAspect="1"/>
          </p:cNvPicPr>
          <p:nvPr/>
        </p:nvPicPr>
        <p:blipFill>
          <a:blip r:embed="rId3"/>
          <a:stretch>
            <a:fillRect/>
          </a:stretch>
        </p:blipFill>
        <p:spPr>
          <a:xfrm>
            <a:off x="6094412" y="1828327"/>
            <a:ext cx="5181710" cy="1771876"/>
          </a:xfrm>
          <a:prstGeom prst="rect">
            <a:avLst/>
          </a:prstGeom>
        </p:spPr>
      </p:pic>
      <p:pic>
        <p:nvPicPr>
          <p:cNvPr id="20" name="Image 19">
            <a:extLst>
              <a:ext uri="{FF2B5EF4-FFF2-40B4-BE49-F238E27FC236}">
                <a16:creationId xmlns:a16="http://schemas.microsoft.com/office/drawing/2014/main" id="{8A2CC262-FAE8-8335-083A-B61AAB4B23D2}"/>
              </a:ext>
            </a:extLst>
          </p:cNvPr>
          <p:cNvPicPr>
            <a:picLocks noChangeAspect="1"/>
          </p:cNvPicPr>
          <p:nvPr/>
        </p:nvPicPr>
        <p:blipFill>
          <a:blip r:embed="rId4"/>
          <a:stretch>
            <a:fillRect/>
          </a:stretch>
        </p:blipFill>
        <p:spPr>
          <a:xfrm>
            <a:off x="1141406" y="4019325"/>
            <a:ext cx="4564687" cy="1797598"/>
          </a:xfrm>
          <a:prstGeom prst="rect">
            <a:avLst/>
          </a:prstGeom>
        </p:spPr>
      </p:pic>
      <p:pic>
        <p:nvPicPr>
          <p:cNvPr id="23" name="Image 22">
            <a:extLst>
              <a:ext uri="{FF2B5EF4-FFF2-40B4-BE49-F238E27FC236}">
                <a16:creationId xmlns:a16="http://schemas.microsoft.com/office/drawing/2014/main" id="{1410AB96-F6AD-6021-BC48-138050913380}"/>
              </a:ext>
            </a:extLst>
          </p:cNvPr>
          <p:cNvPicPr>
            <a:picLocks noChangeAspect="1"/>
          </p:cNvPicPr>
          <p:nvPr/>
        </p:nvPicPr>
        <p:blipFill>
          <a:blip r:embed="rId5"/>
          <a:stretch>
            <a:fillRect/>
          </a:stretch>
        </p:blipFill>
        <p:spPr>
          <a:xfrm>
            <a:off x="6094412" y="4019325"/>
            <a:ext cx="5181710" cy="1797598"/>
          </a:xfrm>
          <a:prstGeom prst="rect">
            <a:avLst/>
          </a:prstGeom>
        </p:spPr>
      </p:pic>
    </p:spTree>
    <p:extLst>
      <p:ext uri="{BB962C8B-B14F-4D97-AF65-F5344CB8AC3E}">
        <p14:creationId xmlns:p14="http://schemas.microsoft.com/office/powerpoint/2010/main" val="31573676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9CC648-C2BE-0224-35CF-6FD270824245}"/>
              </a:ext>
            </a:extLst>
          </p:cNvPr>
          <p:cNvSpPr>
            <a:spLocks noGrp="1"/>
          </p:cNvSpPr>
          <p:nvPr>
            <p:ph type="title"/>
          </p:nvPr>
        </p:nvSpPr>
        <p:spPr/>
        <p:txBody>
          <a:bodyPr>
            <a:normAutofit/>
          </a:bodyPr>
          <a:lstStyle/>
          <a:p>
            <a:r>
              <a:rPr lang="fr-FR" dirty="0"/>
              <a:t>Comparaison de la visualisation des clusters</a:t>
            </a:r>
          </a:p>
        </p:txBody>
      </p:sp>
      <p:sp>
        <p:nvSpPr>
          <p:cNvPr id="9" name="Espace réservé du texte 8">
            <a:extLst>
              <a:ext uri="{FF2B5EF4-FFF2-40B4-BE49-F238E27FC236}">
                <a16:creationId xmlns:a16="http://schemas.microsoft.com/office/drawing/2014/main" id="{31BAF06F-0EFF-42DE-26A0-B464F4F9CC43}"/>
              </a:ext>
            </a:extLst>
          </p:cNvPr>
          <p:cNvSpPr>
            <a:spLocks noGrp="1"/>
          </p:cNvSpPr>
          <p:nvPr>
            <p:ph type="body" idx="1"/>
          </p:nvPr>
        </p:nvSpPr>
        <p:spPr/>
        <p:txBody>
          <a:bodyPr/>
          <a:lstStyle/>
          <a:p>
            <a:pPr algn="ctr"/>
            <a:r>
              <a:rPr lang="fr-FR" dirty="0"/>
              <a:t>Méthode RFM</a:t>
            </a:r>
          </a:p>
        </p:txBody>
      </p:sp>
      <p:pic>
        <p:nvPicPr>
          <p:cNvPr id="7" name="Espace réservé du contenu 11">
            <a:extLst>
              <a:ext uri="{FF2B5EF4-FFF2-40B4-BE49-F238E27FC236}">
                <a16:creationId xmlns:a16="http://schemas.microsoft.com/office/drawing/2014/main" id="{FAAEAAB4-AA75-1032-730E-B5F2653080A5}"/>
              </a:ext>
            </a:extLst>
          </p:cNvPr>
          <p:cNvPicPr>
            <a:picLocks noGrp="1" noChangeAspect="1"/>
          </p:cNvPicPr>
          <p:nvPr>
            <p:ph sz="half" idx="2"/>
          </p:nvPr>
        </p:nvPicPr>
        <p:blipFill>
          <a:blip r:embed="rId2"/>
          <a:stretch>
            <a:fillRect/>
          </a:stretch>
        </p:blipFill>
        <p:spPr>
          <a:xfrm>
            <a:off x="2589213" y="2901569"/>
            <a:ext cx="4343400" cy="2648712"/>
          </a:xfrm>
          <a:prstGeom prst="rect">
            <a:avLst/>
          </a:prstGeom>
        </p:spPr>
      </p:pic>
      <p:sp>
        <p:nvSpPr>
          <p:cNvPr id="10" name="Espace réservé du texte 9">
            <a:extLst>
              <a:ext uri="{FF2B5EF4-FFF2-40B4-BE49-F238E27FC236}">
                <a16:creationId xmlns:a16="http://schemas.microsoft.com/office/drawing/2014/main" id="{D473B6A6-3C7E-126D-E0ED-1EE5BDC73F74}"/>
              </a:ext>
            </a:extLst>
          </p:cNvPr>
          <p:cNvSpPr>
            <a:spLocks noGrp="1"/>
          </p:cNvSpPr>
          <p:nvPr>
            <p:ph type="body" sz="quarter" idx="3"/>
          </p:nvPr>
        </p:nvSpPr>
        <p:spPr/>
        <p:txBody>
          <a:bodyPr/>
          <a:lstStyle/>
          <a:p>
            <a:pPr algn="ctr"/>
            <a:r>
              <a:rPr lang="fr-FR" dirty="0"/>
              <a:t>Méthode RFM + commentaires</a:t>
            </a:r>
          </a:p>
        </p:txBody>
      </p:sp>
      <p:pic>
        <p:nvPicPr>
          <p:cNvPr id="8" name="Espace réservé du contenu 16">
            <a:extLst>
              <a:ext uri="{FF2B5EF4-FFF2-40B4-BE49-F238E27FC236}">
                <a16:creationId xmlns:a16="http://schemas.microsoft.com/office/drawing/2014/main" id="{7E4D10D9-3EB9-1809-309C-3718A408B65F}"/>
              </a:ext>
            </a:extLst>
          </p:cNvPr>
          <p:cNvPicPr>
            <a:picLocks noGrp="1" noChangeAspect="1"/>
          </p:cNvPicPr>
          <p:nvPr>
            <p:ph sz="quarter" idx="4"/>
          </p:nvPr>
        </p:nvPicPr>
        <p:blipFill>
          <a:blip r:embed="rId3"/>
          <a:stretch>
            <a:fillRect/>
          </a:stretch>
        </p:blipFill>
        <p:spPr>
          <a:xfrm>
            <a:off x="7167563" y="2656020"/>
            <a:ext cx="4338637" cy="3133460"/>
          </a:xfrm>
        </p:spPr>
      </p:pic>
    </p:spTree>
    <p:extLst>
      <p:ext uri="{BB962C8B-B14F-4D97-AF65-F5344CB8AC3E}">
        <p14:creationId xmlns:p14="http://schemas.microsoft.com/office/powerpoint/2010/main" val="33264337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3633CC-B09D-5DB3-5E3D-AC328E14DCEA}"/>
              </a:ext>
            </a:extLst>
          </p:cNvPr>
          <p:cNvSpPr>
            <a:spLocks noGrp="1"/>
          </p:cNvSpPr>
          <p:nvPr>
            <p:ph type="title"/>
          </p:nvPr>
        </p:nvSpPr>
        <p:spPr/>
        <p:txBody>
          <a:bodyPr/>
          <a:lstStyle/>
          <a:p>
            <a:r>
              <a:rPr lang="fr-FR" dirty="0"/>
              <a:t>Sélection de notre modèle	</a:t>
            </a:r>
          </a:p>
        </p:txBody>
      </p:sp>
      <p:sp>
        <p:nvSpPr>
          <p:cNvPr id="3" name="Espace réservé du contenu 2">
            <a:extLst>
              <a:ext uri="{FF2B5EF4-FFF2-40B4-BE49-F238E27FC236}">
                <a16:creationId xmlns:a16="http://schemas.microsoft.com/office/drawing/2014/main" id="{DF0D55BF-C61A-5A87-0F44-0025F6866E93}"/>
              </a:ext>
            </a:extLst>
          </p:cNvPr>
          <p:cNvSpPr>
            <a:spLocks noGrp="1"/>
          </p:cNvSpPr>
          <p:nvPr>
            <p:ph idx="1"/>
          </p:nvPr>
        </p:nvSpPr>
        <p:spPr/>
        <p:txBody>
          <a:bodyPr>
            <a:normAutofit/>
          </a:bodyPr>
          <a:lstStyle/>
          <a:p>
            <a:r>
              <a:rPr lang="fr-FR" dirty="0"/>
              <a:t>Le modèle contenant la récence d’achat, le montant des achats, la fréquence d’achat ainsi que la moyenne des commentaires nous a permis de mieux représenter nos données et d’étoffer notre analyse.</a:t>
            </a:r>
          </a:p>
          <a:p>
            <a:endParaRPr lang="fr-FR" dirty="0"/>
          </a:p>
          <a:p>
            <a:r>
              <a:rPr lang="fr-FR" dirty="0"/>
              <a:t>Ce modèle présente également une meilleure segmentation de nos différents clients.</a:t>
            </a:r>
          </a:p>
          <a:p>
            <a:endParaRPr lang="fr-FR" dirty="0"/>
          </a:p>
          <a:p>
            <a:r>
              <a:rPr lang="fr-FR" dirty="0"/>
              <a:t>Nous allons conserver ce modèle pour la suite de notre projet.</a:t>
            </a:r>
          </a:p>
        </p:txBody>
      </p:sp>
    </p:spTree>
    <p:extLst>
      <p:ext uri="{BB962C8B-B14F-4D97-AF65-F5344CB8AC3E}">
        <p14:creationId xmlns:p14="http://schemas.microsoft.com/office/powerpoint/2010/main" val="24231833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732990-64CE-4313-850F-5437C152612E}"/>
              </a:ext>
            </a:extLst>
          </p:cNvPr>
          <p:cNvSpPr>
            <a:spLocks noGrp="1"/>
          </p:cNvSpPr>
          <p:nvPr>
            <p:ph type="title"/>
          </p:nvPr>
        </p:nvSpPr>
        <p:spPr/>
        <p:txBody>
          <a:bodyPr/>
          <a:lstStyle/>
          <a:p>
            <a:r>
              <a:rPr lang="fr-FR" dirty="0"/>
              <a:t>Optimisation de notre modèle</a:t>
            </a:r>
          </a:p>
        </p:txBody>
      </p:sp>
      <p:sp>
        <p:nvSpPr>
          <p:cNvPr id="3" name="Espace réservé du contenu 2">
            <a:extLst>
              <a:ext uri="{FF2B5EF4-FFF2-40B4-BE49-F238E27FC236}">
                <a16:creationId xmlns:a16="http://schemas.microsoft.com/office/drawing/2014/main" id="{75367810-44CF-D3DE-09CE-068C6C3665B9}"/>
              </a:ext>
            </a:extLst>
          </p:cNvPr>
          <p:cNvSpPr>
            <a:spLocks noGrp="1"/>
          </p:cNvSpPr>
          <p:nvPr>
            <p:ph idx="1"/>
          </p:nvPr>
        </p:nvSpPr>
        <p:spPr/>
        <p:txBody>
          <a:bodyPr/>
          <a:lstStyle/>
          <a:p>
            <a:r>
              <a:rPr lang="fr-FR" dirty="0"/>
              <a:t>Afin de déterminer notre nombre optimal de clusters, nous avons procédé à l’utilisation de la méthode </a:t>
            </a:r>
            <a:r>
              <a:rPr lang="fr-FR" dirty="0" err="1"/>
              <a:t>Elbow</a:t>
            </a:r>
            <a:r>
              <a:rPr lang="fr-FR" dirty="0"/>
              <a:t> mais aussi à l’analyse des clusters par le coefficient de silhouette.</a:t>
            </a:r>
          </a:p>
          <a:p>
            <a:pPr marL="0" indent="0">
              <a:buNone/>
            </a:pPr>
            <a:endParaRPr lang="fr-FR" dirty="0"/>
          </a:p>
          <a:p>
            <a:r>
              <a:rPr lang="fr-FR" dirty="0"/>
              <a:t>Nous allons également utiliser la méthode du </a:t>
            </a:r>
            <a:r>
              <a:rPr lang="fr-FR" dirty="0" err="1"/>
              <a:t>GridSearchCV</a:t>
            </a:r>
            <a:r>
              <a:rPr lang="fr-FR" dirty="0"/>
              <a:t> afin de déterminer les meilleurs paramètres.</a:t>
            </a:r>
          </a:p>
          <a:p>
            <a:pPr marL="0" indent="0">
              <a:buNone/>
            </a:pPr>
            <a:endParaRPr lang="fr-FR" dirty="0"/>
          </a:p>
        </p:txBody>
      </p:sp>
    </p:spTree>
    <p:extLst>
      <p:ext uri="{BB962C8B-B14F-4D97-AF65-F5344CB8AC3E}">
        <p14:creationId xmlns:p14="http://schemas.microsoft.com/office/powerpoint/2010/main" val="9431518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8465B2-7425-3BDA-3D17-0B8B5B0098D2}"/>
              </a:ext>
            </a:extLst>
          </p:cNvPr>
          <p:cNvSpPr>
            <a:spLocks noGrp="1"/>
          </p:cNvSpPr>
          <p:nvPr>
            <p:ph type="ctrTitle"/>
          </p:nvPr>
        </p:nvSpPr>
        <p:spPr>
          <a:xfrm>
            <a:off x="2381395" y="2508661"/>
            <a:ext cx="8915399" cy="1202377"/>
          </a:xfrm>
        </p:spPr>
        <p:txBody>
          <a:bodyPr>
            <a:normAutofit/>
          </a:bodyPr>
          <a:lstStyle/>
          <a:p>
            <a:pPr marL="0" indent="0">
              <a:buNone/>
            </a:pPr>
            <a:r>
              <a:rPr lang="fr-FR" dirty="0"/>
              <a:t>IV. </a:t>
            </a:r>
            <a:r>
              <a:rPr lang="fr-FR" sz="4800" dirty="0"/>
              <a:t>Contrat de Maintenance</a:t>
            </a:r>
          </a:p>
        </p:txBody>
      </p:sp>
    </p:spTree>
    <p:extLst>
      <p:ext uri="{BB962C8B-B14F-4D97-AF65-F5344CB8AC3E}">
        <p14:creationId xmlns:p14="http://schemas.microsoft.com/office/powerpoint/2010/main" val="1897193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23E23E-7047-02EC-D459-AD956A7352A1}"/>
              </a:ext>
            </a:extLst>
          </p:cNvPr>
          <p:cNvSpPr>
            <a:spLocks noGrp="1"/>
          </p:cNvSpPr>
          <p:nvPr>
            <p:ph type="title"/>
          </p:nvPr>
        </p:nvSpPr>
        <p:spPr/>
        <p:txBody>
          <a:bodyPr/>
          <a:lstStyle/>
          <a:p>
            <a:r>
              <a:rPr lang="fr-FR" dirty="0"/>
              <a:t>Fonctionnement de la maintenance</a:t>
            </a:r>
          </a:p>
        </p:txBody>
      </p:sp>
      <p:sp>
        <p:nvSpPr>
          <p:cNvPr id="3" name="Espace réservé du contenu 2">
            <a:extLst>
              <a:ext uri="{FF2B5EF4-FFF2-40B4-BE49-F238E27FC236}">
                <a16:creationId xmlns:a16="http://schemas.microsoft.com/office/drawing/2014/main" id="{2849FEF4-A640-84BA-E98F-7D6F2CFA4B07}"/>
              </a:ext>
            </a:extLst>
          </p:cNvPr>
          <p:cNvSpPr>
            <a:spLocks noGrp="1"/>
          </p:cNvSpPr>
          <p:nvPr>
            <p:ph idx="1"/>
          </p:nvPr>
        </p:nvSpPr>
        <p:spPr/>
        <p:txBody>
          <a:bodyPr>
            <a:normAutofit/>
          </a:bodyPr>
          <a:lstStyle/>
          <a:p>
            <a:r>
              <a:rPr lang="fr-FR" dirty="0"/>
              <a:t>Après avoir procédé à l’optimisation de nos clusters, il est important de déterminer leur date de validité dans le temps.</a:t>
            </a:r>
          </a:p>
          <a:p>
            <a:endParaRPr lang="fr-FR" dirty="0"/>
          </a:p>
          <a:p>
            <a:r>
              <a:rPr lang="fr-FR" dirty="0"/>
              <a:t>Nous allons procéder à un test entre notre modèle de référence et un test avec décalage d’un mois (moyenne de 30 jours). </a:t>
            </a:r>
          </a:p>
          <a:p>
            <a:endParaRPr lang="fr-FR" dirty="0"/>
          </a:p>
          <a:p>
            <a:r>
              <a:rPr lang="fr-FR" dirty="0"/>
              <a:t>Nous pourrons ainsi connaître la période pour procéder à la mise à jour de nos clusters.</a:t>
            </a:r>
          </a:p>
        </p:txBody>
      </p:sp>
    </p:spTree>
    <p:extLst>
      <p:ext uri="{BB962C8B-B14F-4D97-AF65-F5344CB8AC3E}">
        <p14:creationId xmlns:p14="http://schemas.microsoft.com/office/powerpoint/2010/main" val="35944201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DB9070-213B-5DFA-E7C9-65D4BCA06B9C}"/>
              </a:ext>
            </a:extLst>
          </p:cNvPr>
          <p:cNvSpPr>
            <a:spLocks noGrp="1"/>
          </p:cNvSpPr>
          <p:nvPr>
            <p:ph type="title"/>
          </p:nvPr>
        </p:nvSpPr>
        <p:spPr/>
        <p:txBody>
          <a:bodyPr/>
          <a:lstStyle/>
          <a:p>
            <a:r>
              <a:rPr lang="fr-FR" dirty="0"/>
              <a:t>Résultats de notre maintenance</a:t>
            </a:r>
          </a:p>
        </p:txBody>
      </p:sp>
      <p:pic>
        <p:nvPicPr>
          <p:cNvPr id="12" name="Espace réservé du contenu 11">
            <a:extLst>
              <a:ext uri="{FF2B5EF4-FFF2-40B4-BE49-F238E27FC236}">
                <a16:creationId xmlns:a16="http://schemas.microsoft.com/office/drawing/2014/main" id="{E0BC347F-1D91-BB46-4C1F-4FE93C436AD6}"/>
              </a:ext>
            </a:extLst>
          </p:cNvPr>
          <p:cNvPicPr>
            <a:picLocks noGrp="1" noChangeAspect="1"/>
          </p:cNvPicPr>
          <p:nvPr>
            <p:ph sz="half" idx="1"/>
          </p:nvPr>
        </p:nvPicPr>
        <p:blipFill>
          <a:blip r:embed="rId2"/>
          <a:stretch>
            <a:fillRect/>
          </a:stretch>
        </p:blipFill>
        <p:spPr>
          <a:xfrm>
            <a:off x="2589213" y="2285061"/>
            <a:ext cx="4313237" cy="3475328"/>
          </a:xfrm>
        </p:spPr>
      </p:pic>
      <p:sp>
        <p:nvSpPr>
          <p:cNvPr id="4" name="Espace réservé du contenu 3">
            <a:extLst>
              <a:ext uri="{FF2B5EF4-FFF2-40B4-BE49-F238E27FC236}">
                <a16:creationId xmlns:a16="http://schemas.microsoft.com/office/drawing/2014/main" id="{8C16CC6B-F523-7CD5-7CAE-2EEB620CE929}"/>
              </a:ext>
            </a:extLst>
          </p:cNvPr>
          <p:cNvSpPr>
            <a:spLocks noGrp="1"/>
          </p:cNvSpPr>
          <p:nvPr>
            <p:ph sz="half" idx="2"/>
          </p:nvPr>
        </p:nvSpPr>
        <p:spPr/>
        <p:txBody>
          <a:bodyPr/>
          <a:lstStyle/>
          <a:p>
            <a:r>
              <a:rPr lang="fr-FR" sz="1400" dirty="0"/>
              <a:t>Nous constatons que notre score diminue à compter du mois de Juillet.</a:t>
            </a:r>
          </a:p>
          <a:p>
            <a:r>
              <a:rPr lang="fr-FR" sz="1400" dirty="0"/>
              <a:t>Nous recommandons une nouvelle segmentation tous les 7 mois.</a:t>
            </a:r>
          </a:p>
          <a:p>
            <a:endParaRPr lang="fr-FR" dirty="0"/>
          </a:p>
          <a:p>
            <a:endParaRPr lang="fr-FR" dirty="0"/>
          </a:p>
        </p:txBody>
      </p:sp>
      <p:pic>
        <p:nvPicPr>
          <p:cNvPr id="14" name="Image 13">
            <a:extLst>
              <a:ext uri="{FF2B5EF4-FFF2-40B4-BE49-F238E27FC236}">
                <a16:creationId xmlns:a16="http://schemas.microsoft.com/office/drawing/2014/main" id="{A23CEE60-188B-329E-20F9-291F579AC505}"/>
              </a:ext>
            </a:extLst>
          </p:cNvPr>
          <p:cNvPicPr>
            <a:picLocks noChangeAspect="1"/>
          </p:cNvPicPr>
          <p:nvPr/>
        </p:nvPicPr>
        <p:blipFill>
          <a:blip r:embed="rId3"/>
          <a:stretch>
            <a:fillRect/>
          </a:stretch>
        </p:blipFill>
        <p:spPr>
          <a:xfrm>
            <a:off x="8386989" y="3933478"/>
            <a:ext cx="1921379" cy="1970366"/>
          </a:xfrm>
          <a:prstGeom prst="rect">
            <a:avLst/>
          </a:prstGeom>
        </p:spPr>
      </p:pic>
    </p:spTree>
    <p:extLst>
      <p:ext uri="{BB962C8B-B14F-4D97-AF65-F5344CB8AC3E}">
        <p14:creationId xmlns:p14="http://schemas.microsoft.com/office/powerpoint/2010/main" val="32019114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8465B2-7425-3BDA-3D17-0B8B5B0098D2}"/>
              </a:ext>
            </a:extLst>
          </p:cNvPr>
          <p:cNvSpPr>
            <a:spLocks noGrp="1"/>
          </p:cNvSpPr>
          <p:nvPr>
            <p:ph type="ctrTitle"/>
          </p:nvPr>
        </p:nvSpPr>
        <p:spPr>
          <a:xfrm>
            <a:off x="2589213" y="2514601"/>
            <a:ext cx="8915399" cy="1184564"/>
          </a:xfrm>
        </p:spPr>
        <p:txBody>
          <a:bodyPr/>
          <a:lstStyle/>
          <a:p>
            <a:pPr marL="0" indent="0">
              <a:buNone/>
            </a:pPr>
            <a:r>
              <a:rPr lang="fr-FR" dirty="0"/>
              <a:t>IV. </a:t>
            </a:r>
            <a:r>
              <a:rPr lang="fr-FR" sz="4800" dirty="0"/>
              <a:t>Conclusion</a:t>
            </a:r>
          </a:p>
        </p:txBody>
      </p:sp>
    </p:spTree>
    <p:extLst>
      <p:ext uri="{BB962C8B-B14F-4D97-AF65-F5344CB8AC3E}">
        <p14:creationId xmlns:p14="http://schemas.microsoft.com/office/powerpoint/2010/main" val="7528363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44304B0D-7E50-4041-62A7-58668A4841BD}"/>
              </a:ext>
            </a:extLst>
          </p:cNvPr>
          <p:cNvSpPr>
            <a:spLocks noGrp="1"/>
          </p:cNvSpPr>
          <p:nvPr>
            <p:ph idx="1"/>
          </p:nvPr>
        </p:nvSpPr>
        <p:spPr>
          <a:xfrm>
            <a:off x="2589212" y="902525"/>
            <a:ext cx="8915400" cy="5008697"/>
          </a:xfrm>
        </p:spPr>
        <p:txBody>
          <a:bodyPr>
            <a:normAutofit fontScale="85000" lnSpcReduction="20000"/>
          </a:bodyPr>
          <a:lstStyle/>
          <a:p>
            <a:r>
              <a:rPr lang="fr-FR" dirty="0"/>
              <a:t>En conclusion, nous pouvons indiquer que l’échantillon des clients de l’entreprise nous a permis de procéder à une première analyse de la clientèle et ceci dans le but de segmenter ces derniers.</a:t>
            </a:r>
          </a:p>
          <a:p>
            <a:endParaRPr lang="fr-FR" dirty="0"/>
          </a:p>
          <a:p>
            <a:r>
              <a:rPr lang="fr-FR" dirty="0"/>
              <a:t>Nous avons procédé à la création des différentes variables nous permettant d’effectuer notre segmentation notamment grâce à la méthode RFM qui nous a permis de procéder à une première sélection et une première phase de modélisation que nous avons affiné à l’aide d’une nouvelle variable.</a:t>
            </a:r>
          </a:p>
          <a:p>
            <a:endParaRPr lang="fr-FR" dirty="0"/>
          </a:p>
          <a:p>
            <a:r>
              <a:rPr lang="fr-FR" dirty="0"/>
              <a:t>Nous avons </a:t>
            </a:r>
            <a:r>
              <a:rPr lang="fr-FR"/>
              <a:t>ainsi procédé </a:t>
            </a:r>
            <a:r>
              <a:rPr lang="fr-FR" dirty="0"/>
              <a:t>à plusieurs tests concernant la segmentation afin de déterminer la meilleure segmentation (sélection du meilleur modèle, du nombre de clusters, optimisation des paramètres),</a:t>
            </a:r>
          </a:p>
          <a:p>
            <a:endParaRPr lang="fr-FR" dirty="0"/>
          </a:p>
          <a:p>
            <a:r>
              <a:rPr lang="fr-FR" dirty="0"/>
              <a:t>Après la phase de modélisation, nous avons procédé à la maintenance pour déterminer la période optimale pour analyser notre clientèle. Nous avons obtenu une mise à jour de notre segmentation tous les 7 mois.</a:t>
            </a:r>
          </a:p>
          <a:p>
            <a:endParaRPr lang="fr-FR" dirty="0"/>
          </a:p>
          <a:p>
            <a:r>
              <a:rPr lang="fr-FR" dirty="0"/>
              <a:t>Toutefois, il faut bien prendre en compte que notre analyse n’est effectuée que sur un échantillon de la clientèle (3%), il est possible que l’ensemble de la base de données puisse impacter nos résultats (achats multiples par exemple).</a:t>
            </a:r>
          </a:p>
          <a:p>
            <a:endParaRPr lang="fr-FR" dirty="0"/>
          </a:p>
        </p:txBody>
      </p:sp>
    </p:spTree>
    <p:extLst>
      <p:ext uri="{BB962C8B-B14F-4D97-AF65-F5344CB8AC3E}">
        <p14:creationId xmlns:p14="http://schemas.microsoft.com/office/powerpoint/2010/main" val="498686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8465B2-7425-3BDA-3D17-0B8B5B0098D2}"/>
              </a:ext>
            </a:extLst>
          </p:cNvPr>
          <p:cNvSpPr>
            <a:spLocks noGrp="1"/>
          </p:cNvSpPr>
          <p:nvPr>
            <p:ph type="ctrTitle"/>
          </p:nvPr>
        </p:nvSpPr>
        <p:spPr>
          <a:xfrm>
            <a:off x="2434442" y="2496788"/>
            <a:ext cx="8874227" cy="1137062"/>
          </a:xfrm>
        </p:spPr>
        <p:txBody>
          <a:bodyPr>
            <a:normAutofit/>
          </a:bodyPr>
          <a:lstStyle/>
          <a:p>
            <a:r>
              <a:rPr lang="fr-FR" dirty="0"/>
              <a:t>I. Présentation du projet</a:t>
            </a:r>
          </a:p>
        </p:txBody>
      </p:sp>
    </p:spTree>
    <p:extLst>
      <p:ext uri="{BB962C8B-B14F-4D97-AF65-F5344CB8AC3E}">
        <p14:creationId xmlns:p14="http://schemas.microsoft.com/office/powerpoint/2010/main" val="4051295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AC2259-E8EA-1025-C3C5-FD5269DF4819}"/>
              </a:ext>
            </a:extLst>
          </p:cNvPr>
          <p:cNvSpPr>
            <a:spLocks noGrp="1"/>
          </p:cNvSpPr>
          <p:nvPr>
            <p:ph type="title"/>
          </p:nvPr>
        </p:nvSpPr>
        <p:spPr/>
        <p:txBody>
          <a:bodyPr/>
          <a:lstStyle/>
          <a:p>
            <a:r>
              <a:rPr lang="fr-FR" dirty="0"/>
              <a:t>1. Rappel de la problématique	</a:t>
            </a:r>
          </a:p>
        </p:txBody>
      </p:sp>
      <p:sp>
        <p:nvSpPr>
          <p:cNvPr id="3" name="Espace réservé du contenu 2">
            <a:extLst>
              <a:ext uri="{FF2B5EF4-FFF2-40B4-BE49-F238E27FC236}">
                <a16:creationId xmlns:a16="http://schemas.microsoft.com/office/drawing/2014/main" id="{B06D80B6-801F-BAF7-3F04-01D38AAF2714}"/>
              </a:ext>
            </a:extLst>
          </p:cNvPr>
          <p:cNvSpPr>
            <a:spLocks noGrp="1"/>
          </p:cNvSpPr>
          <p:nvPr>
            <p:ph idx="1"/>
          </p:nvPr>
        </p:nvSpPr>
        <p:spPr/>
        <p:txBody>
          <a:bodyPr>
            <a:normAutofit/>
          </a:bodyPr>
          <a:lstStyle/>
          <a:p>
            <a:pPr marL="0" indent="0">
              <a:buNone/>
            </a:pPr>
            <a:r>
              <a:rPr lang="fr-FR" dirty="0"/>
              <a:t>En qualité de consultant pour la société OLIST, nous sommes sollicités par le service Marketing pour une segmentation de la clientèle.</a:t>
            </a:r>
          </a:p>
          <a:p>
            <a:pPr marL="0" indent="0">
              <a:buNone/>
            </a:pPr>
            <a:endParaRPr lang="fr-FR" dirty="0"/>
          </a:p>
          <a:p>
            <a:pPr marL="0" indent="0">
              <a:buNone/>
            </a:pPr>
            <a:r>
              <a:rPr lang="fr-FR" dirty="0"/>
              <a:t>Notre mission :</a:t>
            </a:r>
          </a:p>
          <a:p>
            <a:pPr>
              <a:buFontTx/>
              <a:buChar char="-"/>
            </a:pPr>
            <a:r>
              <a:rPr lang="fr-FR" dirty="0"/>
              <a:t>Analyser les fichiers obtenus,</a:t>
            </a:r>
          </a:p>
          <a:p>
            <a:pPr>
              <a:buFontTx/>
              <a:buChar char="-"/>
            </a:pPr>
            <a:r>
              <a:rPr lang="fr-FR" dirty="0"/>
              <a:t>Effectuer une segmentation de la clientèle,</a:t>
            </a:r>
          </a:p>
          <a:p>
            <a:pPr>
              <a:buFontTx/>
              <a:buChar char="-"/>
            </a:pPr>
            <a:r>
              <a:rPr lang="fr-FR" dirty="0"/>
              <a:t>Proposer un service de maintenance.</a:t>
            </a:r>
          </a:p>
        </p:txBody>
      </p:sp>
    </p:spTree>
    <p:extLst>
      <p:ext uri="{BB962C8B-B14F-4D97-AF65-F5344CB8AC3E}">
        <p14:creationId xmlns:p14="http://schemas.microsoft.com/office/powerpoint/2010/main" val="2288662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966840-8598-6BB5-9503-F93EF3A26FA2}"/>
              </a:ext>
            </a:extLst>
          </p:cNvPr>
          <p:cNvSpPr>
            <a:spLocks noGrp="1"/>
          </p:cNvSpPr>
          <p:nvPr>
            <p:ph type="title"/>
          </p:nvPr>
        </p:nvSpPr>
        <p:spPr/>
        <p:txBody>
          <a:bodyPr/>
          <a:lstStyle/>
          <a:p>
            <a:r>
              <a:rPr lang="fr-FR" dirty="0"/>
              <a:t>2. Présentation des fichiers	</a:t>
            </a:r>
          </a:p>
        </p:txBody>
      </p:sp>
      <p:sp>
        <p:nvSpPr>
          <p:cNvPr id="3" name="Espace réservé du contenu 2">
            <a:extLst>
              <a:ext uri="{FF2B5EF4-FFF2-40B4-BE49-F238E27FC236}">
                <a16:creationId xmlns:a16="http://schemas.microsoft.com/office/drawing/2014/main" id="{6A38861C-339C-46F7-0FD7-DB780096DE96}"/>
              </a:ext>
            </a:extLst>
          </p:cNvPr>
          <p:cNvSpPr>
            <a:spLocks noGrp="1"/>
          </p:cNvSpPr>
          <p:nvPr>
            <p:ph idx="1"/>
          </p:nvPr>
        </p:nvSpPr>
        <p:spPr/>
        <p:txBody>
          <a:bodyPr>
            <a:normAutofit/>
          </a:bodyPr>
          <a:lstStyle/>
          <a:p>
            <a:pPr marL="0" indent="0">
              <a:buNone/>
            </a:pPr>
            <a:r>
              <a:rPr lang="fr-FR" dirty="0"/>
              <a:t>L’entité OLIST nous a fourni 9 fichiers sur un panel de clients anonymisés entre 2017 et 2018.</a:t>
            </a:r>
          </a:p>
          <a:p>
            <a:pPr marL="0" indent="0">
              <a:buNone/>
            </a:pPr>
            <a:endParaRPr lang="fr-FR" dirty="0"/>
          </a:p>
          <a:p>
            <a:pPr marL="0" indent="0">
              <a:buNone/>
            </a:pPr>
            <a:r>
              <a:rPr lang="fr-FR" dirty="0"/>
              <a:t>Ces 9 fichiers nous indiquent de nombreuses informations :</a:t>
            </a:r>
          </a:p>
          <a:p>
            <a:pPr>
              <a:buFontTx/>
              <a:buChar char="-"/>
            </a:pPr>
            <a:r>
              <a:rPr lang="fr-FR" dirty="0"/>
              <a:t>Localisation géographique (longitude, latitude, régions),</a:t>
            </a:r>
          </a:p>
          <a:p>
            <a:pPr>
              <a:buFontTx/>
              <a:buChar char="-"/>
            </a:pPr>
            <a:r>
              <a:rPr lang="fr-FR" dirty="0"/>
              <a:t>Information clientèle (99 941 clients)</a:t>
            </a:r>
          </a:p>
          <a:p>
            <a:pPr>
              <a:buFontTx/>
              <a:buChar char="-"/>
            </a:pPr>
            <a:r>
              <a:rPr lang="fr-FR" dirty="0"/>
              <a:t>Fichier de commandes (nature des produits, date d’achat),</a:t>
            </a:r>
          </a:p>
          <a:p>
            <a:pPr>
              <a:buFontTx/>
              <a:buChar char="-"/>
            </a:pPr>
            <a:r>
              <a:rPr lang="fr-FR" dirty="0"/>
              <a:t>Données diverses (commentaires, vendeurs, moyens de paiement, …).</a:t>
            </a:r>
          </a:p>
        </p:txBody>
      </p:sp>
    </p:spTree>
    <p:extLst>
      <p:ext uri="{BB962C8B-B14F-4D97-AF65-F5344CB8AC3E}">
        <p14:creationId xmlns:p14="http://schemas.microsoft.com/office/powerpoint/2010/main" val="1521827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6C5A1D48-1093-13F4-48B7-20F3DF8A683A}"/>
              </a:ext>
            </a:extLst>
          </p:cNvPr>
          <p:cNvSpPr>
            <a:spLocks noGrp="1"/>
          </p:cNvSpPr>
          <p:nvPr>
            <p:ph type="ctrTitle"/>
          </p:nvPr>
        </p:nvSpPr>
        <p:spPr>
          <a:xfrm>
            <a:off x="2404753" y="2455223"/>
            <a:ext cx="7692633" cy="1126283"/>
          </a:xfrm>
        </p:spPr>
        <p:txBody>
          <a:bodyPr/>
          <a:lstStyle/>
          <a:p>
            <a:r>
              <a:rPr lang="fr-FR" sz="4400" dirty="0"/>
              <a:t>II. 	</a:t>
            </a:r>
            <a:r>
              <a:rPr lang="fr-FR" sz="4800" dirty="0" err="1"/>
              <a:t>Feature</a:t>
            </a:r>
            <a:r>
              <a:rPr lang="fr-FR" sz="4800" dirty="0"/>
              <a:t> Engineering</a:t>
            </a:r>
            <a:endParaRPr lang="fr-FR" dirty="0"/>
          </a:p>
        </p:txBody>
      </p:sp>
      <p:sp>
        <p:nvSpPr>
          <p:cNvPr id="5" name="Sous-titre 4">
            <a:extLst>
              <a:ext uri="{FF2B5EF4-FFF2-40B4-BE49-F238E27FC236}">
                <a16:creationId xmlns:a16="http://schemas.microsoft.com/office/drawing/2014/main" id="{EC3BBC6D-3B1C-022E-2D9B-05AAE60EE23A}"/>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243867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06C818-4403-B004-9174-AF3310A452C9}"/>
              </a:ext>
            </a:extLst>
          </p:cNvPr>
          <p:cNvSpPr>
            <a:spLocks noGrp="1"/>
          </p:cNvSpPr>
          <p:nvPr>
            <p:ph type="title"/>
          </p:nvPr>
        </p:nvSpPr>
        <p:spPr/>
        <p:txBody>
          <a:bodyPr/>
          <a:lstStyle/>
          <a:p>
            <a:r>
              <a:rPr lang="fr-FR" dirty="0"/>
              <a:t>Analyse des dates de commandes</a:t>
            </a:r>
          </a:p>
        </p:txBody>
      </p:sp>
      <p:sp>
        <p:nvSpPr>
          <p:cNvPr id="3" name="Espace réservé du texte 2">
            <a:extLst>
              <a:ext uri="{FF2B5EF4-FFF2-40B4-BE49-F238E27FC236}">
                <a16:creationId xmlns:a16="http://schemas.microsoft.com/office/drawing/2014/main" id="{961772A3-5944-2452-D724-CDD39ECA85F9}"/>
              </a:ext>
            </a:extLst>
          </p:cNvPr>
          <p:cNvSpPr>
            <a:spLocks noGrp="1"/>
          </p:cNvSpPr>
          <p:nvPr>
            <p:ph type="body" idx="1"/>
          </p:nvPr>
        </p:nvSpPr>
        <p:spPr/>
        <p:txBody>
          <a:bodyPr/>
          <a:lstStyle/>
          <a:p>
            <a:r>
              <a:rPr lang="fr-FR" dirty="0"/>
              <a:t>Avant modification</a:t>
            </a:r>
          </a:p>
        </p:txBody>
      </p:sp>
      <p:pic>
        <p:nvPicPr>
          <p:cNvPr id="8" name="Espace réservé du contenu 7">
            <a:extLst>
              <a:ext uri="{FF2B5EF4-FFF2-40B4-BE49-F238E27FC236}">
                <a16:creationId xmlns:a16="http://schemas.microsoft.com/office/drawing/2014/main" id="{4260E807-0821-BCA8-903D-970BC101973F}"/>
              </a:ext>
            </a:extLst>
          </p:cNvPr>
          <p:cNvPicPr>
            <a:picLocks noGrp="1" noChangeAspect="1"/>
          </p:cNvPicPr>
          <p:nvPr>
            <p:ph sz="half" idx="2"/>
          </p:nvPr>
        </p:nvPicPr>
        <p:blipFill>
          <a:blip r:embed="rId2"/>
          <a:stretch>
            <a:fillRect/>
          </a:stretch>
        </p:blipFill>
        <p:spPr>
          <a:xfrm>
            <a:off x="1141413" y="3073397"/>
            <a:ext cx="4878387" cy="2373549"/>
          </a:xfrm>
        </p:spPr>
      </p:pic>
      <p:sp>
        <p:nvSpPr>
          <p:cNvPr id="5" name="Espace réservé du texte 4">
            <a:extLst>
              <a:ext uri="{FF2B5EF4-FFF2-40B4-BE49-F238E27FC236}">
                <a16:creationId xmlns:a16="http://schemas.microsoft.com/office/drawing/2014/main" id="{628F3305-64C0-76FD-10D0-3638CF91B205}"/>
              </a:ext>
            </a:extLst>
          </p:cNvPr>
          <p:cNvSpPr>
            <a:spLocks noGrp="1"/>
          </p:cNvSpPr>
          <p:nvPr>
            <p:ph type="body" sz="quarter" idx="3"/>
          </p:nvPr>
        </p:nvSpPr>
        <p:spPr/>
        <p:txBody>
          <a:bodyPr/>
          <a:lstStyle/>
          <a:p>
            <a:r>
              <a:rPr lang="fr-FR" dirty="0"/>
              <a:t>Après modification</a:t>
            </a:r>
          </a:p>
        </p:txBody>
      </p:sp>
      <p:pic>
        <p:nvPicPr>
          <p:cNvPr id="10" name="Espace réservé du contenu 9">
            <a:extLst>
              <a:ext uri="{FF2B5EF4-FFF2-40B4-BE49-F238E27FC236}">
                <a16:creationId xmlns:a16="http://schemas.microsoft.com/office/drawing/2014/main" id="{D35FA415-A67D-A82E-83B0-1B1A77D54956}"/>
              </a:ext>
            </a:extLst>
          </p:cNvPr>
          <p:cNvPicPr>
            <a:picLocks noGrp="1" noChangeAspect="1"/>
          </p:cNvPicPr>
          <p:nvPr>
            <p:ph sz="quarter" idx="4"/>
          </p:nvPr>
        </p:nvPicPr>
        <p:blipFill>
          <a:blip r:embed="rId3"/>
          <a:stretch>
            <a:fillRect/>
          </a:stretch>
        </p:blipFill>
        <p:spPr>
          <a:xfrm>
            <a:off x="6172200" y="3085417"/>
            <a:ext cx="4875213" cy="2373549"/>
          </a:xfrm>
        </p:spPr>
      </p:pic>
      <p:sp>
        <p:nvSpPr>
          <p:cNvPr id="11" name="ZoneTexte 10">
            <a:extLst>
              <a:ext uri="{FF2B5EF4-FFF2-40B4-BE49-F238E27FC236}">
                <a16:creationId xmlns:a16="http://schemas.microsoft.com/office/drawing/2014/main" id="{0FC8B225-E4BF-7D46-6BA5-96338943537F}"/>
              </a:ext>
            </a:extLst>
          </p:cNvPr>
          <p:cNvSpPr txBox="1"/>
          <p:nvPr/>
        </p:nvSpPr>
        <p:spPr>
          <a:xfrm>
            <a:off x="1141411" y="5583290"/>
            <a:ext cx="9905999" cy="923330"/>
          </a:xfrm>
          <a:prstGeom prst="rect">
            <a:avLst/>
          </a:prstGeom>
          <a:noFill/>
        </p:spPr>
        <p:txBody>
          <a:bodyPr wrap="square" rtlCol="0">
            <a:spAutoFit/>
          </a:bodyPr>
          <a:lstStyle/>
          <a:p>
            <a:r>
              <a:rPr lang="fr-FR" dirty="0"/>
              <a:t>Nous avons constaté la présence de données pour l’année 2016 mais aussi une chute des informations après août 2018. Nous allons filtrer les données pour conserver uniquement 2017 et 2018.</a:t>
            </a:r>
          </a:p>
        </p:txBody>
      </p:sp>
    </p:spTree>
    <p:extLst>
      <p:ext uri="{BB962C8B-B14F-4D97-AF65-F5344CB8AC3E}">
        <p14:creationId xmlns:p14="http://schemas.microsoft.com/office/powerpoint/2010/main" val="2622969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8D7E92-3EF2-2801-1053-5B74E8ABA0B5}"/>
              </a:ext>
            </a:extLst>
          </p:cNvPr>
          <p:cNvSpPr>
            <a:spLocks noGrp="1"/>
          </p:cNvSpPr>
          <p:nvPr>
            <p:ph type="title"/>
          </p:nvPr>
        </p:nvSpPr>
        <p:spPr>
          <a:xfrm>
            <a:off x="1805050" y="624110"/>
            <a:ext cx="9699562" cy="1280890"/>
          </a:xfrm>
        </p:spPr>
        <p:txBody>
          <a:bodyPr/>
          <a:lstStyle/>
          <a:p>
            <a:pPr algn="ctr"/>
            <a:r>
              <a:rPr lang="fr-FR" dirty="0"/>
              <a:t>Analyse notes de la clientèle</a:t>
            </a:r>
          </a:p>
        </p:txBody>
      </p:sp>
      <p:graphicFrame>
        <p:nvGraphicFramePr>
          <p:cNvPr id="11" name="Espace réservé du contenu 10">
            <a:extLst>
              <a:ext uri="{FF2B5EF4-FFF2-40B4-BE49-F238E27FC236}">
                <a16:creationId xmlns:a16="http://schemas.microsoft.com/office/drawing/2014/main" id="{05822A8C-99BE-23E1-B770-C22047FD4DF6}"/>
              </a:ext>
            </a:extLst>
          </p:cNvPr>
          <p:cNvGraphicFramePr>
            <a:graphicFrameLocks noGrp="1"/>
          </p:cNvGraphicFramePr>
          <p:nvPr>
            <p:ph sz="half" idx="1"/>
            <p:extLst>
              <p:ext uri="{D42A27DB-BD31-4B8C-83A1-F6EECF244321}">
                <p14:modId xmlns:p14="http://schemas.microsoft.com/office/powerpoint/2010/main" val="1389715034"/>
              </p:ext>
            </p:extLst>
          </p:nvPr>
        </p:nvGraphicFramePr>
        <p:xfrm>
          <a:off x="7577528" y="3428999"/>
          <a:ext cx="3432747" cy="2147340"/>
        </p:xfrm>
        <a:graphic>
          <a:graphicData uri="http://schemas.openxmlformats.org/drawingml/2006/table">
            <a:tbl>
              <a:tblPr>
                <a:tableStyleId>{5C22544A-7EE6-4342-B048-85BDC9FD1C3A}</a:tableStyleId>
              </a:tblPr>
              <a:tblGrid>
                <a:gridCol w="1144249">
                  <a:extLst>
                    <a:ext uri="{9D8B030D-6E8A-4147-A177-3AD203B41FA5}">
                      <a16:colId xmlns:a16="http://schemas.microsoft.com/office/drawing/2014/main" val="3735015241"/>
                    </a:ext>
                  </a:extLst>
                </a:gridCol>
                <a:gridCol w="1144249">
                  <a:extLst>
                    <a:ext uri="{9D8B030D-6E8A-4147-A177-3AD203B41FA5}">
                      <a16:colId xmlns:a16="http://schemas.microsoft.com/office/drawing/2014/main" val="4255551407"/>
                    </a:ext>
                  </a:extLst>
                </a:gridCol>
                <a:gridCol w="1144249">
                  <a:extLst>
                    <a:ext uri="{9D8B030D-6E8A-4147-A177-3AD203B41FA5}">
                      <a16:colId xmlns:a16="http://schemas.microsoft.com/office/drawing/2014/main" val="650221182"/>
                    </a:ext>
                  </a:extLst>
                </a:gridCol>
              </a:tblGrid>
              <a:tr h="340365">
                <a:tc>
                  <a:txBody>
                    <a:bodyPr/>
                    <a:lstStyle/>
                    <a:p>
                      <a:pPr algn="ctr" fontAlgn="b"/>
                      <a:r>
                        <a:rPr lang="fr-FR" sz="1400" u="none" strike="noStrike">
                          <a:effectLst/>
                        </a:rPr>
                        <a:t>Notes</a:t>
                      </a:r>
                      <a:endParaRPr lang="fr-FR" sz="1400" b="1" i="1"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fr-FR" sz="1400" u="none" strike="noStrike">
                          <a:effectLst/>
                        </a:rPr>
                        <a:t>Nombre</a:t>
                      </a:r>
                      <a:endParaRPr lang="fr-FR" sz="1400" b="1" i="1"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fr-FR" sz="1400" u="none" strike="noStrike">
                          <a:effectLst/>
                        </a:rPr>
                        <a:t>%</a:t>
                      </a:r>
                      <a:endParaRPr lang="fr-FR" sz="1400" b="1" i="1" u="none" strike="noStrike">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2355620780"/>
                  </a:ext>
                </a:extLst>
              </a:tr>
              <a:tr h="293322">
                <a:tc>
                  <a:txBody>
                    <a:bodyPr/>
                    <a:lstStyle/>
                    <a:p>
                      <a:pPr algn="ctr" fontAlgn="b"/>
                      <a:r>
                        <a:rPr lang="fr-FR" sz="1200" u="none" strike="noStrike">
                          <a:effectLst/>
                        </a:rPr>
                        <a:t>1</a:t>
                      </a:r>
                      <a:endParaRPr lang="fr-FR" sz="1200" b="1" i="1"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fr-FR" sz="1200" u="none" strike="noStrike">
                          <a:effectLst/>
                        </a:rPr>
                        <a:t>11424</a:t>
                      </a:r>
                      <a:endParaRPr lang="fr-FR" sz="12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fr-FR" sz="1200" u="none" strike="noStrike">
                          <a:effectLst/>
                        </a:rPr>
                        <a:t>11,51%</a:t>
                      </a:r>
                      <a:endParaRPr lang="fr-FR" sz="1200" b="0" i="0" u="none" strike="noStrike">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793904444"/>
                  </a:ext>
                </a:extLst>
              </a:tr>
              <a:tr h="293322">
                <a:tc>
                  <a:txBody>
                    <a:bodyPr/>
                    <a:lstStyle/>
                    <a:p>
                      <a:pPr algn="ctr" fontAlgn="b"/>
                      <a:r>
                        <a:rPr lang="fr-FR" sz="1200" u="none" strike="noStrike">
                          <a:effectLst/>
                        </a:rPr>
                        <a:t>2</a:t>
                      </a:r>
                      <a:endParaRPr lang="fr-FR" sz="1200" b="1" i="1"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fr-FR" sz="1200" u="none" strike="noStrike">
                          <a:effectLst/>
                        </a:rPr>
                        <a:t>3151</a:t>
                      </a:r>
                      <a:endParaRPr lang="fr-FR" sz="12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fr-FR" sz="1200" u="none" strike="noStrike">
                          <a:effectLst/>
                        </a:rPr>
                        <a:t>3,18%</a:t>
                      </a:r>
                      <a:endParaRPr lang="fr-FR" sz="1200" b="0" i="0" u="none" strike="noStrike">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875513304"/>
                  </a:ext>
                </a:extLst>
              </a:tr>
              <a:tr h="293322">
                <a:tc>
                  <a:txBody>
                    <a:bodyPr/>
                    <a:lstStyle/>
                    <a:p>
                      <a:pPr algn="ctr" fontAlgn="b"/>
                      <a:r>
                        <a:rPr lang="fr-FR" sz="1200" u="none" strike="noStrike">
                          <a:effectLst/>
                        </a:rPr>
                        <a:t>3</a:t>
                      </a:r>
                      <a:endParaRPr lang="fr-FR" sz="1200" b="1" i="1"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fr-FR" sz="1200" u="none" strike="noStrike">
                          <a:effectLst/>
                        </a:rPr>
                        <a:t>8179</a:t>
                      </a:r>
                      <a:endParaRPr lang="fr-FR" sz="12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fr-FR" sz="1200" u="none" strike="noStrike">
                          <a:effectLst/>
                        </a:rPr>
                        <a:t>8,24%</a:t>
                      </a:r>
                      <a:endParaRPr lang="fr-FR" sz="1200" b="0" i="0" u="none" strike="noStrike">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3263422092"/>
                  </a:ext>
                </a:extLst>
              </a:tr>
              <a:tr h="293322">
                <a:tc>
                  <a:txBody>
                    <a:bodyPr/>
                    <a:lstStyle/>
                    <a:p>
                      <a:pPr algn="ctr" fontAlgn="b"/>
                      <a:r>
                        <a:rPr lang="fr-FR" sz="1200" u="none" strike="noStrike">
                          <a:effectLst/>
                        </a:rPr>
                        <a:t>4</a:t>
                      </a:r>
                      <a:endParaRPr lang="fr-FR" sz="1200" b="1" i="1"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fr-FR" sz="1200" u="none" strike="noStrike">
                          <a:effectLst/>
                        </a:rPr>
                        <a:t>19142</a:t>
                      </a:r>
                      <a:endParaRPr lang="fr-FR" sz="12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fr-FR" sz="1200" u="none" strike="noStrike">
                          <a:effectLst/>
                        </a:rPr>
                        <a:t>19,29%</a:t>
                      </a:r>
                      <a:endParaRPr lang="fr-FR" sz="1200" b="0" i="0" u="none" strike="noStrike">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2546237425"/>
                  </a:ext>
                </a:extLst>
              </a:tr>
              <a:tr h="293322">
                <a:tc>
                  <a:txBody>
                    <a:bodyPr/>
                    <a:lstStyle/>
                    <a:p>
                      <a:pPr algn="ctr" fontAlgn="b"/>
                      <a:r>
                        <a:rPr lang="fr-FR" sz="1200" u="none" strike="noStrike">
                          <a:effectLst/>
                        </a:rPr>
                        <a:t>5</a:t>
                      </a:r>
                      <a:endParaRPr lang="fr-FR" sz="1200" b="1" i="1"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fr-FR" sz="1200" u="none" strike="noStrike">
                          <a:effectLst/>
                        </a:rPr>
                        <a:t>57328</a:t>
                      </a:r>
                      <a:endParaRPr lang="fr-FR" sz="12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fr-FR" sz="1200" u="none" strike="noStrike">
                          <a:effectLst/>
                        </a:rPr>
                        <a:t>57,78%</a:t>
                      </a:r>
                      <a:endParaRPr lang="fr-FR" sz="1200" b="0" i="0" u="none" strike="noStrike">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2104863445"/>
                  </a:ext>
                </a:extLst>
              </a:tr>
              <a:tr h="340365">
                <a:tc>
                  <a:txBody>
                    <a:bodyPr/>
                    <a:lstStyle/>
                    <a:p>
                      <a:pPr algn="ctr" fontAlgn="b"/>
                      <a:r>
                        <a:rPr lang="fr-FR" sz="1400" u="none" strike="noStrike">
                          <a:effectLst/>
                        </a:rPr>
                        <a:t>TOTAL</a:t>
                      </a:r>
                      <a:endParaRPr lang="fr-FR" sz="1400" b="1" i="1"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fr-FR" sz="1200" u="none" strike="noStrike" dirty="0">
                          <a:effectLst/>
                        </a:rPr>
                        <a:t>99224</a:t>
                      </a:r>
                      <a:endParaRPr lang="fr-FR" sz="1200" b="0" i="0" u="none" strike="noStrike" dirty="0">
                        <a:solidFill>
                          <a:srgbClr val="000000"/>
                        </a:solidFill>
                        <a:effectLst/>
                        <a:latin typeface="Calibri" panose="020F0502020204030204" pitchFamily="34" charset="0"/>
                      </a:endParaRPr>
                    </a:p>
                  </a:txBody>
                  <a:tcPr marL="5443" marR="5443" marT="5443" marB="0" anchor="b"/>
                </a:tc>
                <a:tc>
                  <a:txBody>
                    <a:bodyPr/>
                    <a:lstStyle/>
                    <a:p>
                      <a:pPr algn="ctr" fontAlgn="b"/>
                      <a:r>
                        <a:rPr lang="fr-FR" sz="1200" u="none" strike="noStrike" dirty="0">
                          <a:effectLst/>
                        </a:rPr>
                        <a:t>100%</a:t>
                      </a:r>
                      <a:endParaRPr lang="fr-FR" sz="1200" b="0" i="0" u="none" strike="noStrike" dirty="0">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766907293"/>
                  </a:ext>
                </a:extLst>
              </a:tr>
            </a:tbl>
          </a:graphicData>
        </a:graphic>
      </p:graphicFrame>
      <p:sp>
        <p:nvSpPr>
          <p:cNvPr id="19" name="Espace réservé du contenu 18">
            <a:extLst>
              <a:ext uri="{FF2B5EF4-FFF2-40B4-BE49-F238E27FC236}">
                <a16:creationId xmlns:a16="http://schemas.microsoft.com/office/drawing/2014/main" id="{89836121-2573-E9D8-7A1F-D4169DA391A3}"/>
              </a:ext>
            </a:extLst>
          </p:cNvPr>
          <p:cNvSpPr>
            <a:spLocks noGrp="1"/>
          </p:cNvSpPr>
          <p:nvPr>
            <p:ph sz="half" idx="2"/>
          </p:nvPr>
        </p:nvSpPr>
        <p:spPr>
          <a:xfrm>
            <a:off x="7089568" y="2502164"/>
            <a:ext cx="3810079" cy="3368284"/>
          </a:xfrm>
        </p:spPr>
        <p:txBody>
          <a:bodyPr/>
          <a:lstStyle/>
          <a:p>
            <a:pPr algn="just"/>
            <a:r>
              <a:rPr lang="fr-FR" sz="1600" dirty="0"/>
              <a:t>Les clients sont globalement satisfaits des prestations de l’entreprise.</a:t>
            </a:r>
          </a:p>
          <a:p>
            <a:endParaRPr lang="fr-FR" dirty="0"/>
          </a:p>
        </p:txBody>
      </p:sp>
      <p:pic>
        <p:nvPicPr>
          <p:cNvPr id="13" name="Image 12">
            <a:extLst>
              <a:ext uri="{FF2B5EF4-FFF2-40B4-BE49-F238E27FC236}">
                <a16:creationId xmlns:a16="http://schemas.microsoft.com/office/drawing/2014/main" id="{662660B9-E5BC-2F00-8A24-7D31B8DCD66A}"/>
              </a:ext>
            </a:extLst>
          </p:cNvPr>
          <p:cNvPicPr>
            <a:picLocks noChangeAspect="1"/>
          </p:cNvPicPr>
          <p:nvPr/>
        </p:nvPicPr>
        <p:blipFill>
          <a:blip r:embed="rId2"/>
          <a:stretch>
            <a:fillRect/>
          </a:stretch>
        </p:blipFill>
        <p:spPr>
          <a:xfrm>
            <a:off x="1521502" y="2502163"/>
            <a:ext cx="5289645" cy="3074175"/>
          </a:xfrm>
          <a:prstGeom prst="rect">
            <a:avLst/>
          </a:prstGeom>
        </p:spPr>
      </p:pic>
    </p:spTree>
    <p:extLst>
      <p:ext uri="{BB962C8B-B14F-4D97-AF65-F5344CB8AC3E}">
        <p14:creationId xmlns:p14="http://schemas.microsoft.com/office/powerpoint/2010/main" val="2836384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2F2985-F652-4B6D-B087-397ECBF71724}"/>
              </a:ext>
            </a:extLst>
          </p:cNvPr>
          <p:cNvSpPr>
            <a:spLocks noGrp="1"/>
          </p:cNvSpPr>
          <p:nvPr>
            <p:ph type="title"/>
          </p:nvPr>
        </p:nvSpPr>
        <p:spPr/>
        <p:txBody>
          <a:bodyPr>
            <a:normAutofit fontScale="90000"/>
          </a:bodyPr>
          <a:lstStyle/>
          <a:p>
            <a:r>
              <a:rPr lang="en-US" sz="4400" dirty="0" err="1"/>
              <a:t>Analyse</a:t>
            </a:r>
            <a:r>
              <a:rPr lang="en-US" sz="4400" dirty="0"/>
              <a:t> de la </a:t>
            </a:r>
            <a:r>
              <a:rPr lang="en-US" sz="4400" dirty="0" err="1"/>
              <a:t>récence</a:t>
            </a:r>
            <a:r>
              <a:rPr lang="en-US" sz="4400" dirty="0"/>
              <a:t> des </a:t>
            </a:r>
            <a:r>
              <a:rPr lang="en-US" sz="4400" dirty="0" err="1"/>
              <a:t>achats</a:t>
            </a:r>
            <a:endParaRPr lang="fr-FR" dirty="0"/>
          </a:p>
        </p:txBody>
      </p:sp>
      <p:sp>
        <p:nvSpPr>
          <p:cNvPr id="4" name="Espace réservé du contenu 3">
            <a:extLst>
              <a:ext uri="{FF2B5EF4-FFF2-40B4-BE49-F238E27FC236}">
                <a16:creationId xmlns:a16="http://schemas.microsoft.com/office/drawing/2014/main" id="{0BE5158C-F411-BE8C-3386-13F9E4055DFD}"/>
              </a:ext>
            </a:extLst>
          </p:cNvPr>
          <p:cNvSpPr>
            <a:spLocks noGrp="1"/>
          </p:cNvSpPr>
          <p:nvPr>
            <p:ph sz="half" idx="2"/>
          </p:nvPr>
        </p:nvSpPr>
        <p:spPr>
          <a:xfrm>
            <a:off x="1295400" y="2658534"/>
            <a:ext cx="4718304" cy="3217334"/>
          </a:xfrm>
        </p:spPr>
        <p:txBody>
          <a:bodyPr>
            <a:normAutofit/>
          </a:bodyPr>
          <a:lstStyle/>
          <a:p>
            <a:pPr marL="0" indent="0"/>
            <a:r>
              <a:rPr lang="en-US" sz="2400" dirty="0">
                <a:solidFill>
                  <a:srgbClr val="000000"/>
                </a:solidFill>
              </a:rPr>
              <a:t>Nous </a:t>
            </a:r>
            <a:r>
              <a:rPr lang="en-US" sz="2400" dirty="0" err="1">
                <a:solidFill>
                  <a:srgbClr val="000000"/>
                </a:solidFill>
              </a:rPr>
              <a:t>remarquons</a:t>
            </a:r>
            <a:r>
              <a:rPr lang="en-US" sz="2400" dirty="0">
                <a:solidFill>
                  <a:srgbClr val="000000"/>
                </a:solidFill>
              </a:rPr>
              <a:t> </a:t>
            </a:r>
            <a:r>
              <a:rPr lang="en-US" sz="2400" dirty="0" err="1">
                <a:solidFill>
                  <a:srgbClr val="000000"/>
                </a:solidFill>
              </a:rPr>
              <a:t>une</a:t>
            </a:r>
            <a:r>
              <a:rPr lang="en-US" sz="2400" dirty="0">
                <a:solidFill>
                  <a:srgbClr val="000000"/>
                </a:solidFill>
              </a:rPr>
              <a:t> forte </a:t>
            </a:r>
            <a:r>
              <a:rPr lang="en-US" sz="2400" dirty="0" err="1">
                <a:solidFill>
                  <a:srgbClr val="000000"/>
                </a:solidFill>
              </a:rPr>
              <a:t>diversité</a:t>
            </a:r>
            <a:r>
              <a:rPr lang="en-US" sz="2400" dirty="0">
                <a:solidFill>
                  <a:srgbClr val="000000"/>
                </a:solidFill>
              </a:rPr>
              <a:t> </a:t>
            </a:r>
            <a:r>
              <a:rPr lang="en-US" sz="2400" dirty="0" err="1">
                <a:solidFill>
                  <a:srgbClr val="000000"/>
                </a:solidFill>
              </a:rPr>
              <a:t>concernant</a:t>
            </a:r>
            <a:r>
              <a:rPr lang="en-US" sz="2400" dirty="0">
                <a:solidFill>
                  <a:srgbClr val="000000"/>
                </a:solidFill>
              </a:rPr>
              <a:t> la date du dernier </a:t>
            </a:r>
            <a:r>
              <a:rPr lang="en-US" sz="2400" dirty="0" err="1">
                <a:solidFill>
                  <a:srgbClr val="000000"/>
                </a:solidFill>
              </a:rPr>
              <a:t>achat</a:t>
            </a:r>
            <a:r>
              <a:rPr lang="en-US" sz="2400" dirty="0">
                <a:solidFill>
                  <a:srgbClr val="000000"/>
                </a:solidFill>
              </a:rPr>
              <a:t> de la part de </a:t>
            </a:r>
            <a:r>
              <a:rPr lang="en-US" sz="2400" dirty="0" err="1">
                <a:solidFill>
                  <a:srgbClr val="000000"/>
                </a:solidFill>
              </a:rPr>
              <a:t>nos</a:t>
            </a:r>
            <a:r>
              <a:rPr lang="en-US" sz="2400" dirty="0">
                <a:solidFill>
                  <a:srgbClr val="000000"/>
                </a:solidFill>
              </a:rPr>
              <a:t> clients.</a:t>
            </a:r>
          </a:p>
          <a:p>
            <a:pPr marL="0" indent="0">
              <a:buNone/>
            </a:pPr>
            <a:endParaRPr lang="en-US" sz="2400" dirty="0">
              <a:solidFill>
                <a:srgbClr val="000000"/>
              </a:solidFill>
            </a:endParaRPr>
          </a:p>
          <a:p>
            <a:pPr marL="0" indent="0"/>
            <a:r>
              <a:rPr lang="en-US" sz="2400" dirty="0">
                <a:solidFill>
                  <a:srgbClr val="000000"/>
                </a:solidFill>
              </a:rPr>
              <a:t>Maximum : 601 </a:t>
            </a:r>
            <a:r>
              <a:rPr lang="en-US" sz="2400" dirty="0" err="1">
                <a:solidFill>
                  <a:srgbClr val="000000"/>
                </a:solidFill>
              </a:rPr>
              <a:t>jours</a:t>
            </a:r>
            <a:endParaRPr lang="en-US" sz="2400" dirty="0">
              <a:solidFill>
                <a:srgbClr val="000000"/>
              </a:solidFill>
            </a:endParaRPr>
          </a:p>
          <a:p>
            <a:pPr marL="0" indent="0"/>
            <a:r>
              <a:rPr lang="en-US" sz="2400" dirty="0">
                <a:solidFill>
                  <a:srgbClr val="000000"/>
                </a:solidFill>
              </a:rPr>
              <a:t>Moyenne : 231 </a:t>
            </a:r>
            <a:r>
              <a:rPr lang="en-US" sz="2400" dirty="0" err="1">
                <a:solidFill>
                  <a:srgbClr val="000000"/>
                </a:solidFill>
              </a:rPr>
              <a:t>jours</a:t>
            </a:r>
            <a:endParaRPr lang="en-US" sz="2400" dirty="0">
              <a:solidFill>
                <a:srgbClr val="000000"/>
              </a:solidFill>
            </a:endParaRPr>
          </a:p>
          <a:p>
            <a:endParaRPr lang="fr-FR" dirty="0"/>
          </a:p>
        </p:txBody>
      </p:sp>
      <p:pic>
        <p:nvPicPr>
          <p:cNvPr id="7" name="Espace réservé du contenu 6">
            <a:extLst>
              <a:ext uri="{FF2B5EF4-FFF2-40B4-BE49-F238E27FC236}">
                <a16:creationId xmlns:a16="http://schemas.microsoft.com/office/drawing/2014/main" id="{DC2316BE-E3CA-A498-B8FE-1A3F39CE5C19}"/>
              </a:ext>
            </a:extLst>
          </p:cNvPr>
          <p:cNvPicPr>
            <a:picLocks noGrp="1" noChangeAspect="1"/>
          </p:cNvPicPr>
          <p:nvPr>
            <p:ph sz="quarter" idx="4"/>
          </p:nvPr>
        </p:nvPicPr>
        <p:blipFill>
          <a:blip r:embed="rId2"/>
          <a:stretch>
            <a:fillRect/>
          </a:stretch>
        </p:blipFill>
        <p:spPr>
          <a:xfrm>
            <a:off x="6508566" y="2658005"/>
            <a:ext cx="4388031" cy="3217334"/>
          </a:xfrm>
          <a:prstGeom prst="rect">
            <a:avLst/>
          </a:prstGeom>
        </p:spPr>
      </p:pic>
    </p:spTree>
    <p:extLst>
      <p:ext uri="{BB962C8B-B14F-4D97-AF65-F5344CB8AC3E}">
        <p14:creationId xmlns:p14="http://schemas.microsoft.com/office/powerpoint/2010/main" val="2028663800"/>
      </p:ext>
    </p:extLst>
  </p:cSld>
  <p:clrMapOvr>
    <a:masterClrMapping/>
  </p:clrMapOvr>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28160</TotalTime>
  <Words>1553</Words>
  <Application>Microsoft Office PowerPoint</Application>
  <PresentationFormat>Grand écran</PresentationFormat>
  <Paragraphs>169</Paragraphs>
  <Slides>29</Slides>
  <Notes>0</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29</vt:i4>
      </vt:variant>
    </vt:vector>
  </HeadingPairs>
  <TitlesOfParts>
    <vt:vector size="39" baseType="lpstr">
      <vt:lpstr>Arial</vt:lpstr>
      <vt:lpstr>Calibri</vt:lpstr>
      <vt:lpstr>Century Gothic</vt:lpstr>
      <vt:lpstr>Georgia Pro Black</vt:lpstr>
      <vt:lpstr>Helvetica Neue</vt:lpstr>
      <vt:lpstr>Inter</vt:lpstr>
      <vt:lpstr>Open Sans</vt:lpstr>
      <vt:lpstr>Times New Roman</vt:lpstr>
      <vt:lpstr>Wingdings 3</vt:lpstr>
      <vt:lpstr>Brin</vt:lpstr>
      <vt:lpstr>Projet 5 : Segmentez des clients d'un site e-commerce </vt:lpstr>
      <vt:lpstr>SOMMAIRE</vt:lpstr>
      <vt:lpstr>I. Présentation du projet</vt:lpstr>
      <vt:lpstr>1. Rappel de la problématique </vt:lpstr>
      <vt:lpstr>2. Présentation des fichiers </vt:lpstr>
      <vt:lpstr>II.  Feature Engineering</vt:lpstr>
      <vt:lpstr>Analyse des dates de commandes</vt:lpstr>
      <vt:lpstr>Analyse notes de la clientèle</vt:lpstr>
      <vt:lpstr>Analyse de la récence des achats</vt:lpstr>
      <vt:lpstr>3. FINALISATION DU FEATURE ENGINEERING</vt:lpstr>
      <vt:lpstr>III. Modélisation </vt:lpstr>
      <vt:lpstr>Processus de la modélisation </vt:lpstr>
      <vt:lpstr>Modélisation des données </vt:lpstr>
      <vt:lpstr>Méthode RFM</vt:lpstr>
      <vt:lpstr>1. SEGMENTATION avec méthode RFM</vt:lpstr>
      <vt:lpstr>Analyse de la segmentation avec Kmeans</vt:lpstr>
      <vt:lpstr>Analyse de nos clusters </vt:lpstr>
      <vt:lpstr>2. Segmentation avec nouvelle variable</vt:lpstr>
      <vt:lpstr>SEGMENTATION KMEANS</vt:lpstr>
      <vt:lpstr>Analyse de la segmentation avec kmeans</vt:lpstr>
      <vt:lpstr>Analyse de nos clusters avec la méthode RFM + commentaires </vt:lpstr>
      <vt:lpstr>Comparaison de la visualisation des clusters</vt:lpstr>
      <vt:lpstr>Sélection de notre modèle </vt:lpstr>
      <vt:lpstr>Optimisation de notre modèle</vt:lpstr>
      <vt:lpstr>IV. Contrat de Maintenance</vt:lpstr>
      <vt:lpstr>Fonctionnement de la maintenance</vt:lpstr>
      <vt:lpstr>Résultats de notre maintenance</vt:lpstr>
      <vt:lpstr>IV. Conclusion</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5 : Segmentez des clients d'un site e-commerce </dc:title>
  <dc:creator>Marine Gonçalves</dc:creator>
  <cp:lastModifiedBy>Marine Gonçalves</cp:lastModifiedBy>
  <cp:revision>1</cp:revision>
  <dcterms:created xsi:type="dcterms:W3CDTF">2023-01-20T01:05:42Z</dcterms:created>
  <dcterms:modified xsi:type="dcterms:W3CDTF">2023-03-12T19:55:52Z</dcterms:modified>
</cp:coreProperties>
</file>