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7"/>
  </p:notesMasterIdLst>
  <p:handoutMasterIdLst>
    <p:handoutMasterId r:id="rId28"/>
  </p:handoutMasterIdLst>
  <p:sldIdLst>
    <p:sldId id="270" r:id="rId2"/>
    <p:sldId id="271" r:id="rId3"/>
    <p:sldId id="272" r:id="rId4"/>
    <p:sldId id="273" r:id="rId5"/>
    <p:sldId id="274" r:id="rId6"/>
    <p:sldId id="276" r:id="rId7"/>
    <p:sldId id="278" r:id="rId8"/>
    <p:sldId id="286" r:id="rId9"/>
    <p:sldId id="297" r:id="rId10"/>
    <p:sldId id="281" r:id="rId11"/>
    <p:sldId id="277" r:id="rId12"/>
    <p:sldId id="280" r:id="rId13"/>
    <p:sldId id="279" r:id="rId14"/>
    <p:sldId id="282" r:id="rId15"/>
    <p:sldId id="283" r:id="rId16"/>
    <p:sldId id="298" r:id="rId17"/>
    <p:sldId id="288" r:id="rId18"/>
    <p:sldId id="289" r:id="rId19"/>
    <p:sldId id="290" r:id="rId20"/>
    <p:sldId id="287" r:id="rId21"/>
    <p:sldId id="291" r:id="rId22"/>
    <p:sldId id="292" r:id="rId23"/>
    <p:sldId id="294" r:id="rId24"/>
    <p:sldId id="295" r:id="rId25"/>
    <p:sldId id="29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78135-8546-4C2C-AF71-86CFAB487AB7}" v="75" dt="2023-03-30T01:30:17.601"/>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90" d="100"/>
          <a:sy n="90" d="100"/>
        </p:scale>
        <p:origin x="75" y="185"/>
      </p:cViewPr>
      <p:guideLst/>
    </p:cSldViewPr>
  </p:slideViewPr>
  <p:notesTextViewPr>
    <p:cViewPr>
      <p:scale>
        <a:sx n="3" d="2"/>
        <a:sy n="3" d="2"/>
      </p:scale>
      <p:origin x="0" y="0"/>
    </p:cViewPr>
  </p:notesTextViewPr>
  <p:notesViewPr>
    <p:cSldViewPr snapToGrid="0">
      <p:cViewPr varScale="1">
        <p:scale>
          <a:sx n="88" d="100"/>
          <a:sy n="88" d="100"/>
        </p:scale>
        <p:origin x="304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ne Gonçalves" userId="dfdcef623224dda8" providerId="LiveId" clId="{12078135-8546-4C2C-AF71-86CFAB487AB7}"/>
    <pc:docChg chg="undo custSel addSld modSld sldOrd modMainMaster">
      <pc:chgData name="Marine Gonçalves" userId="dfdcef623224dda8" providerId="LiveId" clId="{12078135-8546-4C2C-AF71-86CFAB487AB7}" dt="2023-03-30T01:33:33.944" v="2597" actId="123"/>
      <pc:docMkLst>
        <pc:docMk/>
      </pc:docMkLst>
      <pc:sldChg chg="modSp mod setBg">
        <pc:chgData name="Marine Gonçalves" userId="dfdcef623224dda8" providerId="LiveId" clId="{12078135-8546-4C2C-AF71-86CFAB487AB7}" dt="2023-03-28T18:20:30.345" v="1819" actId="20577"/>
        <pc:sldMkLst>
          <pc:docMk/>
          <pc:sldMk cId="1096358168" sldId="270"/>
        </pc:sldMkLst>
        <pc:spChg chg="mod">
          <ac:chgData name="Marine Gonçalves" userId="dfdcef623224dda8" providerId="LiveId" clId="{12078135-8546-4C2C-AF71-86CFAB487AB7}" dt="2023-03-28T17:59:00.604" v="1376"/>
          <ac:spMkLst>
            <pc:docMk/>
            <pc:sldMk cId="1096358168" sldId="270"/>
            <ac:spMk id="2" creationId="{00000000-0000-0000-0000-000000000000}"/>
          </ac:spMkLst>
        </pc:spChg>
        <pc:spChg chg="mod">
          <ac:chgData name="Marine Gonçalves" userId="dfdcef623224dda8" providerId="LiveId" clId="{12078135-8546-4C2C-AF71-86CFAB487AB7}" dt="2023-03-28T18:20:30.345" v="1819" actId="20577"/>
          <ac:spMkLst>
            <pc:docMk/>
            <pc:sldMk cId="1096358168" sldId="270"/>
            <ac:spMk id="3" creationId="{00000000-0000-0000-0000-000000000000}"/>
          </ac:spMkLst>
        </pc:spChg>
      </pc:sldChg>
      <pc:sldChg chg="addSp delSp modSp mod setBg modClrScheme chgLayout">
        <pc:chgData name="Marine Gonçalves" userId="dfdcef623224dda8" providerId="LiveId" clId="{12078135-8546-4C2C-AF71-86CFAB487AB7}" dt="2023-03-28T18:22:07.972" v="1829" actId="1076"/>
        <pc:sldMkLst>
          <pc:docMk/>
          <pc:sldMk cId="3410528100" sldId="271"/>
        </pc:sldMkLst>
        <pc:spChg chg="mod ord">
          <ac:chgData name="Marine Gonçalves" userId="dfdcef623224dda8" providerId="LiveId" clId="{12078135-8546-4C2C-AF71-86CFAB487AB7}" dt="2023-03-28T17:59:00.604" v="1376"/>
          <ac:spMkLst>
            <pc:docMk/>
            <pc:sldMk cId="3410528100" sldId="271"/>
            <ac:spMk id="2" creationId="{00000000-0000-0000-0000-000000000000}"/>
          </ac:spMkLst>
        </pc:spChg>
        <pc:spChg chg="mod ord">
          <ac:chgData name="Marine Gonçalves" userId="dfdcef623224dda8" providerId="LiveId" clId="{12078135-8546-4C2C-AF71-86CFAB487AB7}" dt="2023-03-28T18:22:07.972" v="1829" actId="1076"/>
          <ac:spMkLst>
            <pc:docMk/>
            <pc:sldMk cId="3410528100" sldId="271"/>
            <ac:spMk id="3" creationId="{00000000-0000-0000-0000-000000000000}"/>
          </ac:spMkLst>
        </pc:spChg>
        <pc:spChg chg="add del mod ord">
          <ac:chgData name="Marine Gonçalves" userId="dfdcef623224dda8" providerId="LiveId" clId="{12078135-8546-4C2C-AF71-86CFAB487AB7}" dt="2023-03-24T15:07:06.318" v="13" actId="700"/>
          <ac:spMkLst>
            <pc:docMk/>
            <pc:sldMk cId="3410528100" sldId="271"/>
            <ac:spMk id="4" creationId="{50DD69EF-E23B-1297-BF3E-F67496EDD550}"/>
          </ac:spMkLst>
        </pc:spChg>
      </pc:sldChg>
      <pc:sldChg chg="modSp mod ord setBg">
        <pc:chgData name="Marine Gonçalves" userId="dfdcef623224dda8" providerId="LiveId" clId="{12078135-8546-4C2C-AF71-86CFAB487AB7}" dt="2023-03-28T18:18:57.357" v="1795"/>
        <pc:sldMkLst>
          <pc:docMk/>
          <pc:sldMk cId="2057674307" sldId="272"/>
        </pc:sldMkLst>
        <pc:spChg chg="mod">
          <ac:chgData name="Marine Gonçalves" userId="dfdcef623224dda8" providerId="LiveId" clId="{12078135-8546-4C2C-AF71-86CFAB487AB7}" dt="2023-03-28T17:59:27.156" v="1387" actId="1076"/>
          <ac:spMkLst>
            <pc:docMk/>
            <pc:sldMk cId="2057674307" sldId="272"/>
            <ac:spMk id="2" creationId="{00000000-0000-0000-0000-000000000000}"/>
          </ac:spMkLst>
        </pc:spChg>
      </pc:sldChg>
      <pc:sldChg chg="modSp mod setBg">
        <pc:chgData name="Marine Gonçalves" userId="dfdcef623224dda8" providerId="LiveId" clId="{12078135-8546-4C2C-AF71-86CFAB487AB7}" dt="2023-03-30T01:28:00.354" v="2588" actId="2711"/>
        <pc:sldMkLst>
          <pc:docMk/>
          <pc:sldMk cId="1794587301" sldId="273"/>
        </pc:sldMkLst>
        <pc:spChg chg="mod">
          <ac:chgData name="Marine Gonçalves" userId="dfdcef623224dda8" providerId="LiveId" clId="{12078135-8546-4C2C-AF71-86CFAB487AB7}" dt="2023-03-28T17:59:00.604" v="1376"/>
          <ac:spMkLst>
            <pc:docMk/>
            <pc:sldMk cId="1794587301" sldId="273"/>
            <ac:spMk id="2" creationId="{00000000-0000-0000-0000-000000000000}"/>
          </ac:spMkLst>
        </pc:spChg>
        <pc:spChg chg="mod">
          <ac:chgData name="Marine Gonçalves" userId="dfdcef623224dda8" providerId="LiveId" clId="{12078135-8546-4C2C-AF71-86CFAB487AB7}" dt="2023-03-30T01:28:00.354" v="2588" actId="2711"/>
          <ac:spMkLst>
            <pc:docMk/>
            <pc:sldMk cId="1794587301" sldId="273"/>
            <ac:spMk id="3" creationId="{00000000-0000-0000-0000-000000000000}"/>
          </ac:spMkLst>
        </pc:spChg>
      </pc:sldChg>
      <pc:sldChg chg="modSp mod setBg">
        <pc:chgData name="Marine Gonçalves" userId="dfdcef623224dda8" providerId="LiveId" clId="{12078135-8546-4C2C-AF71-86CFAB487AB7}" dt="2023-03-30T01:28:09.503" v="2589" actId="2711"/>
        <pc:sldMkLst>
          <pc:docMk/>
          <pc:sldMk cId="2493007523" sldId="274"/>
        </pc:sldMkLst>
        <pc:spChg chg="mod">
          <ac:chgData name="Marine Gonçalves" userId="dfdcef623224dda8" providerId="LiveId" clId="{12078135-8546-4C2C-AF71-86CFAB487AB7}" dt="2023-03-28T17:59:00.604" v="1376"/>
          <ac:spMkLst>
            <pc:docMk/>
            <pc:sldMk cId="2493007523" sldId="274"/>
            <ac:spMk id="2" creationId="{00000000-0000-0000-0000-000000000000}"/>
          </ac:spMkLst>
        </pc:spChg>
        <pc:spChg chg="mod">
          <ac:chgData name="Marine Gonçalves" userId="dfdcef623224dda8" providerId="LiveId" clId="{12078135-8546-4C2C-AF71-86CFAB487AB7}" dt="2023-03-30T01:28:09.503" v="2589" actId="2711"/>
          <ac:spMkLst>
            <pc:docMk/>
            <pc:sldMk cId="2493007523" sldId="274"/>
            <ac:spMk id="3" creationId="{00000000-0000-0000-0000-000000000000}"/>
          </ac:spMkLst>
        </pc:spChg>
      </pc:sldChg>
      <pc:sldChg chg="modSp mod setBg">
        <pc:chgData name="Marine Gonçalves" userId="dfdcef623224dda8" providerId="LiveId" clId="{12078135-8546-4C2C-AF71-86CFAB487AB7}" dt="2023-03-28T18:18:57.357" v="1795"/>
        <pc:sldMkLst>
          <pc:docMk/>
          <pc:sldMk cId="1181425623" sldId="276"/>
        </pc:sldMkLst>
        <pc:spChg chg="mod">
          <ac:chgData name="Marine Gonçalves" userId="dfdcef623224dda8" providerId="LiveId" clId="{12078135-8546-4C2C-AF71-86CFAB487AB7}" dt="2023-03-28T17:59:18.925" v="1386" actId="1076"/>
          <ac:spMkLst>
            <pc:docMk/>
            <pc:sldMk cId="1181425623" sldId="276"/>
            <ac:spMk id="2" creationId="{00000000-0000-0000-0000-000000000000}"/>
          </ac:spMkLst>
        </pc:spChg>
      </pc:sldChg>
      <pc:sldChg chg="modSp mod">
        <pc:chgData name="Marine Gonçalves" userId="dfdcef623224dda8" providerId="LiveId" clId="{12078135-8546-4C2C-AF71-86CFAB487AB7}" dt="2023-03-28T18:01:48.888" v="1414" actId="14100"/>
        <pc:sldMkLst>
          <pc:docMk/>
          <pc:sldMk cId="580139586" sldId="277"/>
        </pc:sldMkLst>
        <pc:spChg chg="mod">
          <ac:chgData name="Marine Gonçalves" userId="dfdcef623224dda8" providerId="LiveId" clId="{12078135-8546-4C2C-AF71-86CFAB487AB7}" dt="2023-03-28T18:01:31.103" v="1406" actId="1076"/>
          <ac:spMkLst>
            <pc:docMk/>
            <pc:sldMk cId="580139586" sldId="277"/>
            <ac:spMk id="4" creationId="{4DF6E6FE-BCCB-4C07-BF49-BD923B145FDF}"/>
          </ac:spMkLst>
        </pc:spChg>
        <pc:spChg chg="mod">
          <ac:chgData name="Marine Gonçalves" userId="dfdcef623224dda8" providerId="LiveId" clId="{12078135-8546-4C2C-AF71-86CFAB487AB7}" dt="2023-03-28T18:01:48.888" v="1414" actId="14100"/>
          <ac:spMkLst>
            <pc:docMk/>
            <pc:sldMk cId="580139586" sldId="277"/>
            <ac:spMk id="7" creationId="{0984EA21-0059-65F0-B905-6B8292D38E86}"/>
          </ac:spMkLst>
        </pc:spChg>
      </pc:sldChg>
      <pc:sldChg chg="modSp mod setBg">
        <pc:chgData name="Marine Gonçalves" userId="dfdcef623224dda8" providerId="LiveId" clId="{12078135-8546-4C2C-AF71-86CFAB487AB7}" dt="2023-03-28T18:18:57.357" v="1795"/>
        <pc:sldMkLst>
          <pc:docMk/>
          <pc:sldMk cId="1849087940" sldId="278"/>
        </pc:sldMkLst>
        <pc:spChg chg="mod">
          <ac:chgData name="Marine Gonçalves" userId="dfdcef623224dda8" providerId="LiveId" clId="{12078135-8546-4C2C-AF71-86CFAB487AB7}" dt="2023-03-28T18:00:27.559" v="1394" actId="1076"/>
          <ac:spMkLst>
            <pc:docMk/>
            <pc:sldMk cId="1849087940" sldId="278"/>
            <ac:spMk id="5" creationId="{757E7235-6833-5071-D339-0E6425D883FD}"/>
          </ac:spMkLst>
        </pc:spChg>
        <pc:spChg chg="mod">
          <ac:chgData name="Marine Gonçalves" userId="dfdcef623224dda8" providerId="LiveId" clId="{12078135-8546-4C2C-AF71-86CFAB487AB7}" dt="2023-03-28T18:00:41.091" v="1396" actId="1076"/>
          <ac:spMkLst>
            <pc:docMk/>
            <pc:sldMk cId="1849087940" sldId="278"/>
            <ac:spMk id="7" creationId="{1769E14A-0D07-CE97-6F68-EF2818692350}"/>
          </ac:spMkLst>
        </pc:spChg>
        <pc:spChg chg="mod">
          <ac:chgData name="Marine Gonçalves" userId="dfdcef623224dda8" providerId="LiveId" clId="{12078135-8546-4C2C-AF71-86CFAB487AB7}" dt="2023-03-28T18:00:43.829" v="1397" actId="1076"/>
          <ac:spMkLst>
            <pc:docMk/>
            <pc:sldMk cId="1849087940" sldId="278"/>
            <ac:spMk id="11" creationId="{6FFC3AE9-06BB-6FF4-D788-992A00215708}"/>
          </ac:spMkLst>
        </pc:spChg>
        <pc:spChg chg="mod">
          <ac:chgData name="Marine Gonçalves" userId="dfdcef623224dda8" providerId="LiveId" clId="{12078135-8546-4C2C-AF71-86CFAB487AB7}" dt="2023-03-28T18:01:02.975" v="1401" actId="1076"/>
          <ac:spMkLst>
            <pc:docMk/>
            <pc:sldMk cId="1849087940" sldId="278"/>
            <ac:spMk id="15" creationId="{0FF825FF-791E-E736-D377-564ED71E1057}"/>
          </ac:spMkLst>
        </pc:spChg>
        <pc:spChg chg="mod">
          <ac:chgData name="Marine Gonçalves" userId="dfdcef623224dda8" providerId="LiveId" clId="{12078135-8546-4C2C-AF71-86CFAB487AB7}" dt="2023-03-28T01:28:50.755" v="1246" actId="20577"/>
          <ac:spMkLst>
            <pc:docMk/>
            <pc:sldMk cId="1849087940" sldId="278"/>
            <ac:spMk id="23" creationId="{97C5F9BB-032A-F9BF-02A8-F7659C162752}"/>
          </ac:spMkLst>
        </pc:spChg>
        <pc:cxnChg chg="mod">
          <ac:chgData name="Marine Gonçalves" userId="dfdcef623224dda8" providerId="LiveId" clId="{12078135-8546-4C2C-AF71-86CFAB487AB7}" dt="2023-03-28T18:00:41.091" v="1396" actId="1076"/>
          <ac:cxnSpMkLst>
            <pc:docMk/>
            <pc:sldMk cId="1849087940" sldId="278"/>
            <ac:cxnSpMk id="9" creationId="{8D1BC0A1-3280-0A73-DF30-3962D7EC3241}"/>
          </ac:cxnSpMkLst>
        </pc:cxnChg>
        <pc:cxnChg chg="mod">
          <ac:chgData name="Marine Gonçalves" userId="dfdcef623224dda8" providerId="LiveId" clId="{12078135-8546-4C2C-AF71-86CFAB487AB7}" dt="2023-03-28T18:00:49.628" v="1399" actId="1076"/>
          <ac:cxnSpMkLst>
            <pc:docMk/>
            <pc:sldMk cId="1849087940" sldId="278"/>
            <ac:cxnSpMk id="14" creationId="{59633003-A19B-9A8D-AACB-FFDEF2FB50A1}"/>
          </ac:cxnSpMkLst>
        </pc:cxnChg>
        <pc:cxnChg chg="mod">
          <ac:chgData name="Marine Gonçalves" userId="dfdcef623224dda8" providerId="LiveId" clId="{12078135-8546-4C2C-AF71-86CFAB487AB7}" dt="2023-03-28T18:01:02.975" v="1401" actId="1076"/>
          <ac:cxnSpMkLst>
            <pc:docMk/>
            <pc:sldMk cId="1849087940" sldId="278"/>
            <ac:cxnSpMk id="17" creationId="{C744D8C0-D3F1-8F03-A56E-36FB15946696}"/>
          </ac:cxnSpMkLst>
        </pc:cxnChg>
      </pc:sldChg>
      <pc:sldChg chg="modSp mod">
        <pc:chgData name="Marine Gonçalves" userId="dfdcef623224dda8" providerId="LiveId" clId="{12078135-8546-4C2C-AF71-86CFAB487AB7}" dt="2023-03-28T17:59:00.936" v="1384" actId="27636"/>
        <pc:sldMkLst>
          <pc:docMk/>
          <pc:sldMk cId="3910479845" sldId="279"/>
        </pc:sldMkLst>
        <pc:spChg chg="mod">
          <ac:chgData name="Marine Gonçalves" userId="dfdcef623224dda8" providerId="LiveId" clId="{12078135-8546-4C2C-AF71-86CFAB487AB7}" dt="2023-03-28T17:59:00.604" v="1376"/>
          <ac:spMkLst>
            <pc:docMk/>
            <pc:sldMk cId="3910479845" sldId="279"/>
            <ac:spMk id="5" creationId="{D4F22B9A-4DB6-B538-ED87-604CDB5949EC}"/>
          </ac:spMkLst>
        </pc:spChg>
        <pc:spChg chg="mod">
          <ac:chgData name="Marine Gonçalves" userId="dfdcef623224dda8" providerId="LiveId" clId="{12078135-8546-4C2C-AF71-86CFAB487AB7}" dt="2023-03-28T17:59:00.936" v="1384" actId="27636"/>
          <ac:spMkLst>
            <pc:docMk/>
            <pc:sldMk cId="3910479845" sldId="279"/>
            <ac:spMk id="6" creationId="{900A065B-DE62-DA8F-D3C6-E3D59BB6594E}"/>
          </ac:spMkLst>
        </pc:spChg>
      </pc:sldChg>
      <pc:sldChg chg="addSp delSp modSp mod">
        <pc:chgData name="Marine Gonçalves" userId="dfdcef623224dda8" providerId="LiveId" clId="{12078135-8546-4C2C-AF71-86CFAB487AB7}" dt="2023-03-30T01:33:17.379" v="2595" actId="123"/>
        <pc:sldMkLst>
          <pc:docMk/>
          <pc:sldMk cId="1473791365" sldId="280"/>
        </pc:sldMkLst>
        <pc:spChg chg="mod">
          <ac:chgData name="Marine Gonçalves" userId="dfdcef623224dda8" providerId="LiveId" clId="{12078135-8546-4C2C-AF71-86CFAB487AB7}" dt="2023-03-28T18:02:08.092" v="1415" actId="1076"/>
          <ac:spMkLst>
            <pc:docMk/>
            <pc:sldMk cId="1473791365" sldId="280"/>
            <ac:spMk id="2" creationId="{B180FA79-4DE5-E828-4F65-B20FDA7E2FE3}"/>
          </ac:spMkLst>
        </pc:spChg>
        <pc:spChg chg="add del mod">
          <ac:chgData name="Marine Gonçalves" userId="dfdcef623224dda8" providerId="LiveId" clId="{12078135-8546-4C2C-AF71-86CFAB487AB7}" dt="2023-03-28T01:14:46.375" v="828" actId="22"/>
          <ac:spMkLst>
            <pc:docMk/>
            <pc:sldMk cId="1473791365" sldId="280"/>
            <ac:spMk id="5" creationId="{6E66D294-05F4-D84B-B335-1A782EA8D378}"/>
          </ac:spMkLst>
        </pc:spChg>
        <pc:spChg chg="mod">
          <ac:chgData name="Marine Gonçalves" userId="dfdcef623224dda8" providerId="LiveId" clId="{12078135-8546-4C2C-AF71-86CFAB487AB7}" dt="2023-03-30T01:33:17.379" v="2595" actId="123"/>
          <ac:spMkLst>
            <pc:docMk/>
            <pc:sldMk cId="1473791365" sldId="280"/>
            <ac:spMk id="6" creationId="{2626C926-31D1-6580-123A-F6DE5EE7A7D5}"/>
          </ac:spMkLst>
        </pc:spChg>
        <pc:picChg chg="add mod ord">
          <ac:chgData name="Marine Gonçalves" userId="dfdcef623224dda8" providerId="LiveId" clId="{12078135-8546-4C2C-AF71-86CFAB487AB7}" dt="2023-03-28T17:59:00.604" v="1376"/>
          <ac:picMkLst>
            <pc:docMk/>
            <pc:sldMk cId="1473791365" sldId="280"/>
            <ac:picMk id="8" creationId="{B7A25FB4-F8E1-4C43-7BEB-F7D96B7F2281}"/>
          </ac:picMkLst>
        </pc:picChg>
        <pc:picChg chg="del">
          <ac:chgData name="Marine Gonçalves" userId="dfdcef623224dda8" providerId="LiveId" clId="{12078135-8546-4C2C-AF71-86CFAB487AB7}" dt="2023-03-28T01:14:44.956" v="827" actId="478"/>
          <ac:picMkLst>
            <pc:docMk/>
            <pc:sldMk cId="1473791365" sldId="280"/>
            <ac:picMk id="12" creationId="{05D19022-0D88-3BC7-F2E9-56B86FEBEA26}"/>
          </ac:picMkLst>
        </pc:picChg>
      </pc:sldChg>
      <pc:sldChg chg="modSp mod">
        <pc:chgData name="Marine Gonçalves" userId="dfdcef623224dda8" providerId="LiveId" clId="{12078135-8546-4C2C-AF71-86CFAB487AB7}" dt="2023-03-28T18:01:24.932" v="1405" actId="1076"/>
        <pc:sldMkLst>
          <pc:docMk/>
          <pc:sldMk cId="2679938495" sldId="281"/>
        </pc:sldMkLst>
        <pc:spChg chg="mod">
          <ac:chgData name="Marine Gonçalves" userId="dfdcef623224dda8" providerId="LiveId" clId="{12078135-8546-4C2C-AF71-86CFAB487AB7}" dt="2023-03-28T18:01:24.932" v="1405" actId="1076"/>
          <ac:spMkLst>
            <pc:docMk/>
            <pc:sldMk cId="2679938495" sldId="281"/>
            <ac:spMk id="2" creationId="{B1EDD01C-7818-241C-E243-256D2A4A9B8B}"/>
          </ac:spMkLst>
        </pc:spChg>
        <pc:spChg chg="mod">
          <ac:chgData name="Marine Gonçalves" userId="dfdcef623224dda8" providerId="LiveId" clId="{12078135-8546-4C2C-AF71-86CFAB487AB7}" dt="2023-03-28T18:01:21.253" v="1404" actId="1076"/>
          <ac:spMkLst>
            <pc:docMk/>
            <pc:sldMk cId="2679938495" sldId="281"/>
            <ac:spMk id="11" creationId="{A30648EF-CE25-B2D2-D275-CDC444C0C4FE}"/>
          </ac:spMkLst>
        </pc:spChg>
        <pc:picChg chg="mod">
          <ac:chgData name="Marine Gonçalves" userId="dfdcef623224dda8" providerId="LiveId" clId="{12078135-8546-4C2C-AF71-86CFAB487AB7}" dt="2023-03-28T18:01:17.670" v="1403" actId="14100"/>
          <ac:picMkLst>
            <pc:docMk/>
            <pc:sldMk cId="2679938495" sldId="281"/>
            <ac:picMk id="8" creationId="{2DE3A803-F37B-98C7-BB85-7F24D39BADB8}"/>
          </ac:picMkLst>
        </pc:picChg>
        <pc:picChg chg="mod">
          <ac:chgData name="Marine Gonçalves" userId="dfdcef623224dda8" providerId="LiveId" clId="{12078135-8546-4C2C-AF71-86CFAB487AB7}" dt="2023-03-28T18:01:11.453" v="1402" actId="14100"/>
          <ac:picMkLst>
            <pc:docMk/>
            <pc:sldMk cId="2679938495" sldId="281"/>
            <ac:picMk id="10" creationId="{54208A49-0567-0596-E8CF-5687665BFF59}"/>
          </ac:picMkLst>
        </pc:picChg>
      </pc:sldChg>
      <pc:sldChg chg="modSp mod">
        <pc:chgData name="Marine Gonçalves" userId="dfdcef623224dda8" providerId="LiveId" clId="{12078135-8546-4C2C-AF71-86CFAB487AB7}" dt="2023-03-28T18:02:28.185" v="1419" actId="1076"/>
        <pc:sldMkLst>
          <pc:docMk/>
          <pc:sldMk cId="1651678877" sldId="282"/>
        </pc:sldMkLst>
        <pc:spChg chg="mod">
          <ac:chgData name="Marine Gonçalves" userId="dfdcef623224dda8" providerId="LiveId" clId="{12078135-8546-4C2C-AF71-86CFAB487AB7}" dt="2023-03-28T18:02:17.292" v="1416" actId="1076"/>
          <ac:spMkLst>
            <pc:docMk/>
            <pc:sldMk cId="1651678877" sldId="282"/>
            <ac:spMk id="4" creationId="{A0381AD5-AFA0-242C-A071-8C377E33ADD3}"/>
          </ac:spMkLst>
        </pc:spChg>
        <pc:spChg chg="mod">
          <ac:chgData name="Marine Gonçalves" userId="dfdcef623224dda8" providerId="LiveId" clId="{12078135-8546-4C2C-AF71-86CFAB487AB7}" dt="2023-03-28T18:02:28.185" v="1419" actId="1076"/>
          <ac:spMkLst>
            <pc:docMk/>
            <pc:sldMk cId="1651678877" sldId="282"/>
            <ac:spMk id="21" creationId="{E1D9FA21-30F9-FDDF-EF55-7F65A5E949EE}"/>
          </ac:spMkLst>
        </pc:spChg>
        <pc:picChg chg="mod">
          <ac:chgData name="Marine Gonçalves" userId="dfdcef623224dda8" providerId="LiveId" clId="{12078135-8546-4C2C-AF71-86CFAB487AB7}" dt="2023-03-28T18:02:20.762" v="1417" actId="14100"/>
          <ac:picMkLst>
            <pc:docMk/>
            <pc:sldMk cId="1651678877" sldId="282"/>
            <ac:picMk id="16" creationId="{A52D168E-00D9-A4FF-554D-ACFA57F1CF0B}"/>
          </ac:picMkLst>
        </pc:picChg>
        <pc:picChg chg="mod">
          <ac:chgData name="Marine Gonçalves" userId="dfdcef623224dda8" providerId="LiveId" clId="{12078135-8546-4C2C-AF71-86CFAB487AB7}" dt="2023-03-28T18:02:24.182" v="1418" actId="14100"/>
          <ac:picMkLst>
            <pc:docMk/>
            <pc:sldMk cId="1651678877" sldId="282"/>
            <ac:picMk id="20" creationId="{EB3E01B2-1F29-D982-880B-94DB7AC5D032}"/>
          </ac:picMkLst>
        </pc:picChg>
      </pc:sldChg>
      <pc:sldChg chg="addSp delSp modSp mod setBg">
        <pc:chgData name="Marine Gonçalves" userId="dfdcef623224dda8" providerId="LiveId" clId="{12078135-8546-4C2C-AF71-86CFAB487AB7}" dt="2023-03-28T18:18:57.357" v="1795"/>
        <pc:sldMkLst>
          <pc:docMk/>
          <pc:sldMk cId="2656393877" sldId="283"/>
        </pc:sldMkLst>
        <pc:spChg chg="mod">
          <ac:chgData name="Marine Gonçalves" userId="dfdcef623224dda8" providerId="LiveId" clId="{12078135-8546-4C2C-AF71-86CFAB487AB7}" dt="2023-03-28T18:02:34.598" v="1420" actId="1076"/>
          <ac:spMkLst>
            <pc:docMk/>
            <pc:sldMk cId="2656393877" sldId="283"/>
            <ac:spMk id="4" creationId="{480BE76F-BF03-B607-0FB8-1307526DA2B0}"/>
          </ac:spMkLst>
        </pc:spChg>
        <pc:spChg chg="mod">
          <ac:chgData name="Marine Gonçalves" userId="dfdcef623224dda8" providerId="LiveId" clId="{12078135-8546-4C2C-AF71-86CFAB487AB7}" dt="2023-03-26T02:48:58.781" v="255" actId="14100"/>
          <ac:spMkLst>
            <pc:docMk/>
            <pc:sldMk cId="2656393877" sldId="283"/>
            <ac:spMk id="5" creationId="{8F60D44E-D147-2B1D-AEDF-A55849C62A8D}"/>
          </ac:spMkLst>
        </pc:spChg>
        <pc:spChg chg="mod">
          <ac:chgData name="Marine Gonçalves" userId="dfdcef623224dda8" providerId="LiveId" clId="{12078135-8546-4C2C-AF71-86CFAB487AB7}" dt="2023-03-28T18:03:01.824" v="1422" actId="1076"/>
          <ac:spMkLst>
            <pc:docMk/>
            <pc:sldMk cId="2656393877" sldId="283"/>
            <ac:spMk id="6" creationId="{8AD0F9F5-77A6-0424-1D6F-AC20DB8D80FE}"/>
          </ac:spMkLst>
        </pc:spChg>
        <pc:spChg chg="del">
          <ac:chgData name="Marine Gonçalves" userId="dfdcef623224dda8" providerId="LiveId" clId="{12078135-8546-4C2C-AF71-86CFAB487AB7}" dt="2023-03-26T02:48:46.735" v="253" actId="22"/>
          <ac:spMkLst>
            <pc:docMk/>
            <pc:sldMk cId="2656393877" sldId="283"/>
            <ac:spMk id="8" creationId="{DFAC07F5-52A3-9560-8962-EFDCFFF42B5B}"/>
          </ac:spMkLst>
        </pc:spChg>
        <pc:picChg chg="add mod ord">
          <ac:chgData name="Marine Gonçalves" userId="dfdcef623224dda8" providerId="LiveId" clId="{12078135-8546-4C2C-AF71-86CFAB487AB7}" dt="2023-03-28T18:02:54.506" v="1421" actId="1076"/>
          <ac:picMkLst>
            <pc:docMk/>
            <pc:sldMk cId="2656393877" sldId="283"/>
            <ac:picMk id="3" creationId="{878A5FA8-B74F-1146-C3C7-12AD2FE00338}"/>
          </ac:picMkLst>
        </pc:picChg>
        <pc:picChg chg="mod">
          <ac:chgData name="Marine Gonçalves" userId="dfdcef623224dda8" providerId="LiveId" clId="{12078135-8546-4C2C-AF71-86CFAB487AB7}" dt="2023-03-28T17:59:00.604" v="1376"/>
          <ac:picMkLst>
            <pc:docMk/>
            <pc:sldMk cId="2656393877" sldId="283"/>
            <ac:picMk id="10" creationId="{1123B35B-F16C-35BF-0DFC-4EB16D4A92C6}"/>
          </ac:picMkLst>
        </pc:picChg>
      </pc:sldChg>
      <pc:sldChg chg="addSp modSp mod setBg">
        <pc:chgData name="Marine Gonçalves" userId="dfdcef623224dda8" providerId="LiveId" clId="{12078135-8546-4C2C-AF71-86CFAB487AB7}" dt="2023-03-30T01:33:33.944" v="2597" actId="123"/>
        <pc:sldMkLst>
          <pc:docMk/>
          <pc:sldMk cId="1901808498" sldId="286"/>
        </pc:sldMkLst>
        <pc:spChg chg="mod">
          <ac:chgData name="Marine Gonçalves" userId="dfdcef623224dda8" providerId="LiveId" clId="{12078135-8546-4C2C-AF71-86CFAB487AB7}" dt="2023-03-28T18:00:13.273" v="1392" actId="1076"/>
          <ac:spMkLst>
            <pc:docMk/>
            <pc:sldMk cId="1901808498" sldId="286"/>
            <ac:spMk id="2" creationId="{EE382DD9-D968-D03C-89CA-20E45D8FA9FB}"/>
          </ac:spMkLst>
        </pc:spChg>
        <pc:spChg chg="mod">
          <ac:chgData name="Marine Gonçalves" userId="dfdcef623224dda8" providerId="LiveId" clId="{12078135-8546-4C2C-AF71-86CFAB487AB7}" dt="2023-03-30T01:33:33.944" v="2597" actId="123"/>
          <ac:spMkLst>
            <pc:docMk/>
            <pc:sldMk cId="1901808498" sldId="286"/>
            <ac:spMk id="4" creationId="{61076A97-9EFC-B9AC-4BC6-25747722BA1B}"/>
          </ac:spMkLst>
        </pc:spChg>
        <pc:picChg chg="mod">
          <ac:chgData name="Marine Gonçalves" userId="dfdcef623224dda8" providerId="LiveId" clId="{12078135-8546-4C2C-AF71-86CFAB487AB7}" dt="2023-03-28T18:00:05.256" v="1390" actId="1076"/>
          <ac:picMkLst>
            <pc:docMk/>
            <pc:sldMk cId="1901808498" sldId="286"/>
            <ac:picMk id="12" creationId="{F25305E4-AA1F-7DD4-6F9D-A5A81E9BA3DD}"/>
          </ac:picMkLst>
        </pc:picChg>
        <pc:picChg chg="mod">
          <ac:chgData name="Marine Gonçalves" userId="dfdcef623224dda8" providerId="LiveId" clId="{12078135-8546-4C2C-AF71-86CFAB487AB7}" dt="2023-03-28T18:00:08.571" v="1391" actId="1076"/>
          <ac:picMkLst>
            <pc:docMk/>
            <pc:sldMk cId="1901808498" sldId="286"/>
            <ac:picMk id="14" creationId="{8FF8B1C3-9486-0FED-8F0A-8A9BA4432EFF}"/>
          </ac:picMkLst>
        </pc:picChg>
        <pc:cxnChg chg="add mod">
          <ac:chgData name="Marine Gonçalves" userId="dfdcef623224dda8" providerId="LiveId" clId="{12078135-8546-4C2C-AF71-86CFAB487AB7}" dt="2023-03-28T18:00:08.571" v="1391" actId="1076"/>
          <ac:cxnSpMkLst>
            <pc:docMk/>
            <pc:sldMk cId="1901808498" sldId="286"/>
            <ac:cxnSpMk id="5" creationId="{2C4B1BC5-7658-C99D-ED29-4716DDADCB93}"/>
          </ac:cxnSpMkLst>
        </pc:cxnChg>
      </pc:sldChg>
      <pc:sldChg chg="modSp mod">
        <pc:chgData name="Marine Gonçalves" userId="dfdcef623224dda8" providerId="LiveId" clId="{12078135-8546-4C2C-AF71-86CFAB487AB7}" dt="2023-03-30T01:32:40.572" v="2593" actId="20577"/>
        <pc:sldMkLst>
          <pc:docMk/>
          <pc:sldMk cId="1509282397" sldId="287"/>
        </pc:sldMkLst>
        <pc:spChg chg="mod">
          <ac:chgData name="Marine Gonçalves" userId="dfdcef623224dda8" providerId="LiveId" clId="{12078135-8546-4C2C-AF71-86CFAB487AB7}" dt="2023-03-28T17:59:00.604" v="1376"/>
          <ac:spMkLst>
            <pc:docMk/>
            <pc:sldMk cId="1509282397" sldId="287"/>
            <ac:spMk id="4" creationId="{1A0A9AE7-EB78-2A96-0D2E-0134DD28EB04}"/>
          </ac:spMkLst>
        </pc:spChg>
        <pc:spChg chg="mod">
          <ac:chgData name="Marine Gonçalves" userId="dfdcef623224dda8" providerId="LiveId" clId="{12078135-8546-4C2C-AF71-86CFAB487AB7}" dt="2023-03-30T01:32:40.572" v="2593" actId="20577"/>
          <ac:spMkLst>
            <pc:docMk/>
            <pc:sldMk cId="1509282397" sldId="287"/>
            <ac:spMk id="5" creationId="{E40AE695-1CAD-E18B-BB8B-EF7167A695E0}"/>
          </ac:spMkLst>
        </pc:spChg>
      </pc:sldChg>
      <pc:sldChg chg="modSp mod setBg">
        <pc:chgData name="Marine Gonçalves" userId="dfdcef623224dda8" providerId="LiveId" clId="{12078135-8546-4C2C-AF71-86CFAB487AB7}" dt="2023-03-28T18:18:57.357" v="1795"/>
        <pc:sldMkLst>
          <pc:docMk/>
          <pc:sldMk cId="3048134424" sldId="288"/>
        </pc:sldMkLst>
        <pc:spChg chg="mod">
          <ac:chgData name="Marine Gonçalves" userId="dfdcef623224dda8" providerId="LiveId" clId="{12078135-8546-4C2C-AF71-86CFAB487AB7}" dt="2023-03-28T18:03:25.030" v="1425" actId="404"/>
          <ac:spMkLst>
            <pc:docMk/>
            <pc:sldMk cId="3048134424" sldId="288"/>
            <ac:spMk id="2" creationId="{00000000-0000-0000-0000-000000000000}"/>
          </ac:spMkLst>
        </pc:spChg>
      </pc:sldChg>
      <pc:sldChg chg="addSp delSp modSp mod">
        <pc:chgData name="Marine Gonçalves" userId="dfdcef623224dda8" providerId="LiveId" clId="{12078135-8546-4C2C-AF71-86CFAB487AB7}" dt="2023-03-30T01:30:17.601" v="2591" actId="12084"/>
        <pc:sldMkLst>
          <pc:docMk/>
          <pc:sldMk cId="1391147069" sldId="289"/>
        </pc:sldMkLst>
        <pc:spChg chg="mod">
          <ac:chgData name="Marine Gonçalves" userId="dfdcef623224dda8" providerId="LiveId" clId="{12078135-8546-4C2C-AF71-86CFAB487AB7}" dt="2023-03-28T18:03:51.747" v="1426" actId="1076"/>
          <ac:spMkLst>
            <pc:docMk/>
            <pc:sldMk cId="1391147069" sldId="289"/>
            <ac:spMk id="5" creationId="{757E7235-6833-5071-D339-0E6425D883FD}"/>
          </ac:spMkLst>
        </pc:spChg>
        <pc:spChg chg="add del">
          <ac:chgData name="Marine Gonçalves" userId="dfdcef623224dda8" providerId="LiveId" clId="{12078135-8546-4C2C-AF71-86CFAB487AB7}" dt="2023-03-30T01:30:17.601" v="2591" actId="12084"/>
          <ac:spMkLst>
            <pc:docMk/>
            <pc:sldMk cId="1391147069" sldId="289"/>
            <ac:spMk id="7" creationId="{1769E14A-0D07-CE97-6F68-EF2818692350}"/>
          </ac:spMkLst>
        </pc:spChg>
        <pc:spChg chg="mod">
          <ac:chgData name="Marine Gonçalves" userId="dfdcef623224dda8" providerId="LiveId" clId="{12078135-8546-4C2C-AF71-86CFAB487AB7}" dt="2023-03-26T02:50:50.082" v="372" actId="20577"/>
          <ac:spMkLst>
            <pc:docMk/>
            <pc:sldMk cId="1391147069" sldId="289"/>
            <ac:spMk id="15" creationId="{0FF825FF-791E-E736-D377-564ED71E1057}"/>
          </ac:spMkLst>
        </pc:spChg>
        <pc:spChg chg="mod">
          <ac:chgData name="Marine Gonçalves" userId="dfdcef623224dda8" providerId="LiveId" clId="{12078135-8546-4C2C-AF71-86CFAB487AB7}" dt="2023-03-26T02:49:56.262" v="274" actId="20577"/>
          <ac:spMkLst>
            <pc:docMk/>
            <pc:sldMk cId="1391147069" sldId="289"/>
            <ac:spMk id="23" creationId="{97C5F9BB-032A-F9BF-02A8-F7659C162752}"/>
          </ac:spMkLst>
        </pc:spChg>
        <pc:graphicFrameChg chg="add del mod">
          <ac:chgData name="Marine Gonçalves" userId="dfdcef623224dda8" providerId="LiveId" clId="{12078135-8546-4C2C-AF71-86CFAB487AB7}" dt="2023-03-30T01:30:17.601" v="2591" actId="12084"/>
          <ac:graphicFrameMkLst>
            <pc:docMk/>
            <pc:sldMk cId="1391147069" sldId="289"/>
            <ac:graphicFrameMk id="2" creationId="{F81F6448-9F37-548B-5ABF-3A68A3190970}"/>
          </ac:graphicFrameMkLst>
        </pc:graphicFrameChg>
      </pc:sldChg>
      <pc:sldChg chg="modSp mod">
        <pc:chgData name="Marine Gonçalves" userId="dfdcef623224dda8" providerId="LiveId" clId="{12078135-8546-4C2C-AF71-86CFAB487AB7}" dt="2023-03-28T18:04:39.626" v="1444" actId="20577"/>
        <pc:sldMkLst>
          <pc:docMk/>
          <pc:sldMk cId="1888265892" sldId="290"/>
        </pc:sldMkLst>
        <pc:spChg chg="mod">
          <ac:chgData name="Marine Gonçalves" userId="dfdcef623224dda8" providerId="LiveId" clId="{12078135-8546-4C2C-AF71-86CFAB487AB7}" dt="2023-03-28T18:03:56.511" v="1427" actId="1076"/>
          <ac:spMkLst>
            <pc:docMk/>
            <pc:sldMk cId="1888265892" sldId="290"/>
            <ac:spMk id="2" creationId="{0602CE02-F4CB-A8F9-85CA-2E303B7A43C4}"/>
          </ac:spMkLst>
        </pc:spChg>
        <pc:spChg chg="mod">
          <ac:chgData name="Marine Gonçalves" userId="dfdcef623224dda8" providerId="LiveId" clId="{12078135-8546-4C2C-AF71-86CFAB487AB7}" dt="2023-03-28T18:04:39.626" v="1444" actId="20577"/>
          <ac:spMkLst>
            <pc:docMk/>
            <pc:sldMk cId="1888265892" sldId="290"/>
            <ac:spMk id="3" creationId="{CF4B53CD-C521-C864-A5D7-D8C49F5E89F8}"/>
          </ac:spMkLst>
        </pc:spChg>
      </pc:sldChg>
      <pc:sldChg chg="addSp delSp modSp mod modClrScheme chgLayout">
        <pc:chgData name="Marine Gonçalves" userId="dfdcef623224dda8" providerId="LiveId" clId="{12078135-8546-4C2C-AF71-86CFAB487AB7}" dt="2023-03-30T01:32:50.957" v="2594" actId="123"/>
        <pc:sldMkLst>
          <pc:docMk/>
          <pc:sldMk cId="3984499562" sldId="291"/>
        </pc:sldMkLst>
        <pc:spChg chg="mod ord">
          <ac:chgData name="Marine Gonçalves" userId="dfdcef623224dda8" providerId="LiveId" clId="{12078135-8546-4C2C-AF71-86CFAB487AB7}" dt="2023-03-28T18:05:00.628" v="1447" actId="1076"/>
          <ac:spMkLst>
            <pc:docMk/>
            <pc:sldMk cId="3984499562" sldId="291"/>
            <ac:spMk id="2" creationId="{FDF6F932-BDB7-9937-17B9-5D9E3521FC5A}"/>
          </ac:spMkLst>
        </pc:spChg>
        <pc:spChg chg="del mod ord">
          <ac:chgData name="Marine Gonçalves" userId="dfdcef623224dda8" providerId="LiveId" clId="{12078135-8546-4C2C-AF71-86CFAB487AB7}" dt="2023-03-26T02:52:05.155" v="377" actId="700"/>
          <ac:spMkLst>
            <pc:docMk/>
            <pc:sldMk cId="3984499562" sldId="291"/>
            <ac:spMk id="3" creationId="{7EA8C8EC-E206-2F2B-A1DC-E1324367E64A}"/>
          </ac:spMkLst>
        </pc:spChg>
        <pc:spChg chg="add mod ord">
          <ac:chgData name="Marine Gonçalves" userId="dfdcef623224dda8" providerId="LiveId" clId="{12078135-8546-4C2C-AF71-86CFAB487AB7}" dt="2023-03-30T01:32:50.957" v="2594" actId="123"/>
          <ac:spMkLst>
            <pc:docMk/>
            <pc:sldMk cId="3984499562" sldId="291"/>
            <ac:spMk id="4" creationId="{36A2B3CE-CE36-9AC2-49BC-11D94FACCDF3}"/>
          </ac:spMkLst>
        </pc:spChg>
        <pc:spChg chg="add del mod ord">
          <ac:chgData name="Marine Gonçalves" userId="dfdcef623224dda8" providerId="LiveId" clId="{12078135-8546-4C2C-AF71-86CFAB487AB7}" dt="2023-03-28T01:10:18.123" v="717"/>
          <ac:spMkLst>
            <pc:docMk/>
            <pc:sldMk cId="3984499562" sldId="291"/>
            <ac:spMk id="5" creationId="{9F1E60B4-ACC3-E887-0AF2-AB5907D69392}"/>
          </ac:spMkLst>
        </pc:spChg>
        <pc:spChg chg="add del mod">
          <ac:chgData name="Marine Gonçalves" userId="dfdcef623224dda8" providerId="LiveId" clId="{12078135-8546-4C2C-AF71-86CFAB487AB7}" dt="2023-03-28T01:11:57.926" v="722"/>
          <ac:spMkLst>
            <pc:docMk/>
            <pc:sldMk cId="3984499562" sldId="291"/>
            <ac:spMk id="7" creationId="{E6E04C04-E50A-D467-E505-6B284829FAB1}"/>
          </ac:spMkLst>
        </pc:spChg>
        <pc:spChg chg="add del mod">
          <ac:chgData name="Marine Gonçalves" userId="dfdcef623224dda8" providerId="LiveId" clId="{12078135-8546-4C2C-AF71-86CFAB487AB7}" dt="2023-03-28T01:12:40.144" v="726"/>
          <ac:spMkLst>
            <pc:docMk/>
            <pc:sldMk cId="3984499562" sldId="291"/>
            <ac:spMk id="10" creationId="{41C9BBBD-6D2D-E11B-EFEA-EB1A3386A065}"/>
          </ac:spMkLst>
        </pc:spChg>
        <pc:graphicFrameChg chg="add del mod modGraphic">
          <ac:chgData name="Marine Gonçalves" userId="dfdcef623224dda8" providerId="LiveId" clId="{12078135-8546-4C2C-AF71-86CFAB487AB7}" dt="2023-03-28T01:11:56.719" v="721" actId="478"/>
          <ac:graphicFrameMkLst>
            <pc:docMk/>
            <pc:sldMk cId="3984499562" sldId="291"/>
            <ac:graphicFrameMk id="3" creationId="{4F7C6EA5-56BB-F7CA-69F3-4154C8DC9B55}"/>
          </ac:graphicFrameMkLst>
        </pc:graphicFrameChg>
        <pc:graphicFrameChg chg="add del mod modGraphic">
          <ac:chgData name="Marine Gonçalves" userId="dfdcef623224dda8" providerId="LiveId" clId="{12078135-8546-4C2C-AF71-86CFAB487AB7}" dt="2023-03-28T01:12:38.598" v="725" actId="478"/>
          <ac:graphicFrameMkLst>
            <pc:docMk/>
            <pc:sldMk cId="3984499562" sldId="291"/>
            <ac:graphicFrameMk id="8" creationId="{6C09E8DE-D709-3A1F-23A3-16F0E940D4E8}"/>
          </ac:graphicFrameMkLst>
        </pc:graphicFrameChg>
        <pc:graphicFrameChg chg="add mod modGraphic">
          <ac:chgData name="Marine Gonçalves" userId="dfdcef623224dda8" providerId="LiveId" clId="{12078135-8546-4C2C-AF71-86CFAB487AB7}" dt="2023-03-28T01:12:48.914" v="729" actId="1076"/>
          <ac:graphicFrameMkLst>
            <pc:docMk/>
            <pc:sldMk cId="3984499562" sldId="291"/>
            <ac:graphicFrameMk id="11" creationId="{BD0530A9-979F-0C6F-874D-1BD316BDC1DD}"/>
          </ac:graphicFrameMkLst>
        </pc:graphicFrameChg>
      </pc:sldChg>
      <pc:sldChg chg="modSp mod">
        <pc:chgData name="Marine Gonçalves" userId="dfdcef623224dda8" providerId="LiveId" clId="{12078135-8546-4C2C-AF71-86CFAB487AB7}" dt="2023-03-28T18:05:09.443" v="1448" actId="1076"/>
        <pc:sldMkLst>
          <pc:docMk/>
          <pc:sldMk cId="2208017019" sldId="292"/>
        </pc:sldMkLst>
        <pc:spChg chg="mod">
          <ac:chgData name="Marine Gonçalves" userId="dfdcef623224dda8" providerId="LiveId" clId="{12078135-8546-4C2C-AF71-86CFAB487AB7}" dt="2023-03-28T18:05:09.443" v="1448" actId="1076"/>
          <ac:spMkLst>
            <pc:docMk/>
            <pc:sldMk cId="2208017019" sldId="292"/>
            <ac:spMk id="2" creationId="{00000000-0000-0000-0000-000000000000}"/>
          </ac:spMkLst>
        </pc:spChg>
      </pc:sldChg>
      <pc:sldChg chg="modSp mod">
        <pc:chgData name="Marine Gonçalves" userId="dfdcef623224dda8" providerId="LiveId" clId="{12078135-8546-4C2C-AF71-86CFAB487AB7}" dt="2023-03-28T18:05:37.713" v="1455" actId="14100"/>
        <pc:sldMkLst>
          <pc:docMk/>
          <pc:sldMk cId="2950798669" sldId="294"/>
        </pc:sldMkLst>
        <pc:spChg chg="mod">
          <ac:chgData name="Marine Gonçalves" userId="dfdcef623224dda8" providerId="LiveId" clId="{12078135-8546-4C2C-AF71-86CFAB487AB7}" dt="2023-03-28T18:05:16.689" v="1449" actId="1076"/>
          <ac:spMkLst>
            <pc:docMk/>
            <pc:sldMk cId="2950798669" sldId="294"/>
            <ac:spMk id="5" creationId="{757E7235-6833-5071-D339-0E6425D883FD}"/>
          </ac:spMkLst>
        </pc:spChg>
        <pc:spChg chg="mod">
          <ac:chgData name="Marine Gonçalves" userId="dfdcef623224dda8" providerId="LiveId" clId="{12078135-8546-4C2C-AF71-86CFAB487AB7}" dt="2023-03-28T18:05:20.068" v="1450" actId="1076"/>
          <ac:spMkLst>
            <pc:docMk/>
            <pc:sldMk cId="2950798669" sldId="294"/>
            <ac:spMk id="7" creationId="{1769E14A-0D07-CE97-6F68-EF2818692350}"/>
          </ac:spMkLst>
        </pc:spChg>
        <pc:spChg chg="mod">
          <ac:chgData name="Marine Gonçalves" userId="dfdcef623224dda8" providerId="LiveId" clId="{12078135-8546-4C2C-AF71-86CFAB487AB7}" dt="2023-03-28T18:05:27.487" v="1452" actId="1076"/>
          <ac:spMkLst>
            <pc:docMk/>
            <pc:sldMk cId="2950798669" sldId="294"/>
            <ac:spMk id="11" creationId="{6FFC3AE9-06BB-6FF4-D788-992A00215708}"/>
          </ac:spMkLst>
        </pc:spChg>
        <pc:spChg chg="mod">
          <ac:chgData name="Marine Gonçalves" userId="dfdcef623224dda8" providerId="LiveId" clId="{12078135-8546-4C2C-AF71-86CFAB487AB7}" dt="2023-03-28T18:05:31.464" v="1453" actId="1076"/>
          <ac:spMkLst>
            <pc:docMk/>
            <pc:sldMk cId="2950798669" sldId="294"/>
            <ac:spMk id="15" creationId="{0FF825FF-791E-E736-D377-564ED71E1057}"/>
          </ac:spMkLst>
        </pc:spChg>
        <pc:cxnChg chg="mod">
          <ac:chgData name="Marine Gonçalves" userId="dfdcef623224dda8" providerId="LiveId" clId="{12078135-8546-4C2C-AF71-86CFAB487AB7}" dt="2023-03-28T18:05:24.900" v="1451" actId="1076"/>
          <ac:cxnSpMkLst>
            <pc:docMk/>
            <pc:sldMk cId="2950798669" sldId="294"/>
            <ac:cxnSpMk id="9" creationId="{8D1BC0A1-3280-0A73-DF30-3962D7EC3241}"/>
          </ac:cxnSpMkLst>
        </pc:cxnChg>
        <pc:cxnChg chg="mod">
          <ac:chgData name="Marine Gonçalves" userId="dfdcef623224dda8" providerId="LiveId" clId="{12078135-8546-4C2C-AF71-86CFAB487AB7}" dt="2023-03-28T18:05:34.156" v="1454" actId="1076"/>
          <ac:cxnSpMkLst>
            <pc:docMk/>
            <pc:sldMk cId="2950798669" sldId="294"/>
            <ac:cxnSpMk id="14" creationId="{59633003-A19B-9A8D-AACB-FFDEF2FB50A1}"/>
          </ac:cxnSpMkLst>
        </pc:cxnChg>
        <pc:cxnChg chg="mod">
          <ac:chgData name="Marine Gonçalves" userId="dfdcef623224dda8" providerId="LiveId" clId="{12078135-8546-4C2C-AF71-86CFAB487AB7}" dt="2023-03-28T18:05:37.713" v="1455" actId="14100"/>
          <ac:cxnSpMkLst>
            <pc:docMk/>
            <pc:sldMk cId="2950798669" sldId="294"/>
            <ac:cxnSpMk id="17" creationId="{C744D8C0-D3F1-8F03-A56E-36FB15946696}"/>
          </ac:cxnSpMkLst>
        </pc:cxnChg>
      </pc:sldChg>
      <pc:sldChg chg="modSp mod">
        <pc:chgData name="Marine Gonçalves" userId="dfdcef623224dda8" providerId="LiveId" clId="{12078135-8546-4C2C-AF71-86CFAB487AB7}" dt="2023-03-28T18:05:51.791" v="1456" actId="1076"/>
        <pc:sldMkLst>
          <pc:docMk/>
          <pc:sldMk cId="4101828067" sldId="295"/>
        </pc:sldMkLst>
        <pc:spChg chg="mod">
          <ac:chgData name="Marine Gonçalves" userId="dfdcef623224dda8" providerId="LiveId" clId="{12078135-8546-4C2C-AF71-86CFAB487AB7}" dt="2023-03-28T18:05:51.791" v="1456" actId="1076"/>
          <ac:spMkLst>
            <pc:docMk/>
            <pc:sldMk cId="4101828067" sldId="295"/>
            <ac:spMk id="2" creationId="{00000000-0000-0000-0000-000000000000}"/>
          </ac:spMkLst>
        </pc:spChg>
      </pc:sldChg>
      <pc:sldChg chg="modSp mod setBg">
        <pc:chgData name="Marine Gonçalves" userId="dfdcef623224dda8" providerId="LiveId" clId="{12078135-8546-4C2C-AF71-86CFAB487AB7}" dt="2023-03-30T01:27:39.685" v="2587" actId="5793"/>
        <pc:sldMkLst>
          <pc:docMk/>
          <pc:sldMk cId="3882926351" sldId="296"/>
        </pc:sldMkLst>
        <pc:spChg chg="mod">
          <ac:chgData name="Marine Gonçalves" userId="dfdcef623224dda8" providerId="LiveId" clId="{12078135-8546-4C2C-AF71-86CFAB487AB7}" dt="2023-03-30T01:27:39.685" v="2587" actId="5793"/>
          <ac:spMkLst>
            <pc:docMk/>
            <pc:sldMk cId="3882926351" sldId="296"/>
            <ac:spMk id="5" creationId="{D548AB27-F3CE-CB08-5A4A-5D6307214CA9}"/>
          </ac:spMkLst>
        </pc:spChg>
      </pc:sldChg>
      <pc:sldChg chg="addSp delSp modSp new mod setBg">
        <pc:chgData name="Marine Gonçalves" userId="dfdcef623224dda8" providerId="LiveId" clId="{12078135-8546-4C2C-AF71-86CFAB487AB7}" dt="2023-03-30T01:33:26.699" v="2596" actId="123"/>
        <pc:sldMkLst>
          <pc:docMk/>
          <pc:sldMk cId="2115253914" sldId="297"/>
        </pc:sldMkLst>
        <pc:spChg chg="mod">
          <ac:chgData name="Marine Gonçalves" userId="dfdcef623224dda8" providerId="LiveId" clId="{12078135-8546-4C2C-AF71-86CFAB487AB7}" dt="2023-03-28T17:59:49.189" v="1388" actId="1076"/>
          <ac:spMkLst>
            <pc:docMk/>
            <pc:sldMk cId="2115253914" sldId="297"/>
            <ac:spMk id="2" creationId="{58125DAD-572D-C6BA-C6C3-ED7B0568DB63}"/>
          </ac:spMkLst>
        </pc:spChg>
        <pc:spChg chg="del">
          <ac:chgData name="Marine Gonçalves" userId="dfdcef623224dda8" providerId="LiveId" clId="{12078135-8546-4C2C-AF71-86CFAB487AB7}" dt="2023-03-28T01:22:34.432" v="1008" actId="22"/>
          <ac:spMkLst>
            <pc:docMk/>
            <pc:sldMk cId="2115253914" sldId="297"/>
            <ac:spMk id="3" creationId="{35DF17AF-8252-F51A-CEE7-5780E57C2AEF}"/>
          </ac:spMkLst>
        </pc:spChg>
        <pc:spChg chg="mod">
          <ac:chgData name="Marine Gonçalves" userId="dfdcef623224dda8" providerId="LiveId" clId="{12078135-8546-4C2C-AF71-86CFAB487AB7}" dt="2023-03-30T01:33:26.699" v="2596" actId="123"/>
          <ac:spMkLst>
            <pc:docMk/>
            <pc:sldMk cId="2115253914" sldId="297"/>
            <ac:spMk id="4" creationId="{8D00EC22-8E3E-7316-E918-6E01F83FC1E3}"/>
          </ac:spMkLst>
        </pc:spChg>
        <pc:picChg chg="add mod ord">
          <ac:chgData name="Marine Gonçalves" userId="dfdcef623224dda8" providerId="LiveId" clId="{12078135-8546-4C2C-AF71-86CFAB487AB7}" dt="2023-03-28T17:59:00.604" v="1376"/>
          <ac:picMkLst>
            <pc:docMk/>
            <pc:sldMk cId="2115253914" sldId="297"/>
            <ac:picMk id="6" creationId="{3A502ACD-58B2-0CF6-CAC3-36593EB518E1}"/>
          </ac:picMkLst>
        </pc:picChg>
      </pc:sldChg>
      <pc:sldChg chg="addSp delSp modSp new mod">
        <pc:chgData name="Marine Gonçalves" userId="dfdcef623224dda8" providerId="LiveId" clId="{12078135-8546-4C2C-AF71-86CFAB487AB7}" dt="2023-03-28T18:16:43.646" v="1777" actId="20577"/>
        <pc:sldMkLst>
          <pc:docMk/>
          <pc:sldMk cId="3245340530" sldId="298"/>
        </pc:sldMkLst>
        <pc:spChg chg="mod">
          <ac:chgData name="Marine Gonçalves" userId="dfdcef623224dda8" providerId="LiveId" clId="{12078135-8546-4C2C-AF71-86CFAB487AB7}" dt="2023-03-28T18:03:10.604" v="1423" actId="1076"/>
          <ac:spMkLst>
            <pc:docMk/>
            <pc:sldMk cId="3245340530" sldId="298"/>
            <ac:spMk id="2" creationId="{F613A614-ECF1-7B79-E579-6A79C4776BED}"/>
          </ac:spMkLst>
        </pc:spChg>
        <pc:spChg chg="mod">
          <ac:chgData name="Marine Gonçalves" userId="dfdcef623224dda8" providerId="LiveId" clId="{12078135-8546-4C2C-AF71-86CFAB487AB7}" dt="2023-03-28T18:12:20.598" v="1629" actId="113"/>
          <ac:spMkLst>
            <pc:docMk/>
            <pc:sldMk cId="3245340530" sldId="298"/>
            <ac:spMk id="3" creationId="{27E0F205-A540-7D32-A197-FBB8C18F8D9B}"/>
          </ac:spMkLst>
        </pc:spChg>
        <pc:spChg chg="del mod">
          <ac:chgData name="Marine Gonçalves" userId="dfdcef623224dda8" providerId="LiveId" clId="{12078135-8546-4C2C-AF71-86CFAB487AB7}" dt="2023-03-28T18:10:34.074" v="1459"/>
          <ac:spMkLst>
            <pc:docMk/>
            <pc:sldMk cId="3245340530" sldId="298"/>
            <ac:spMk id="4" creationId="{C64C21A5-6679-9FDD-9E8C-B97C79744F0B}"/>
          </ac:spMkLst>
        </pc:spChg>
        <pc:spChg chg="mod">
          <ac:chgData name="Marine Gonçalves" userId="dfdcef623224dda8" providerId="LiveId" clId="{12078135-8546-4C2C-AF71-86CFAB487AB7}" dt="2023-03-28T18:15:41.172" v="1641" actId="1076"/>
          <ac:spMkLst>
            <pc:docMk/>
            <pc:sldMk cId="3245340530" sldId="298"/>
            <ac:spMk id="5" creationId="{85CEC8E5-4A0F-4651-E3F6-8234FA6C1685}"/>
          </ac:spMkLst>
        </pc:spChg>
        <pc:spChg chg="del mod">
          <ac:chgData name="Marine Gonçalves" userId="dfdcef623224dda8" providerId="LiveId" clId="{12078135-8546-4C2C-AF71-86CFAB487AB7}" dt="2023-03-28T18:14:34.350" v="1630"/>
          <ac:spMkLst>
            <pc:docMk/>
            <pc:sldMk cId="3245340530" sldId="298"/>
            <ac:spMk id="6" creationId="{00E7C94F-76DB-92EB-8CA7-94971903259D}"/>
          </ac:spMkLst>
        </pc:spChg>
        <pc:spChg chg="add mod">
          <ac:chgData name="Marine Gonçalves" userId="dfdcef623224dda8" providerId="LiveId" clId="{12078135-8546-4C2C-AF71-86CFAB487AB7}" dt="2023-03-28T18:12:10.130" v="1625" actId="20577"/>
          <ac:spMkLst>
            <pc:docMk/>
            <pc:sldMk cId="3245340530" sldId="298"/>
            <ac:spMk id="8" creationId="{EEC08F47-2B5E-4683-BDB2-6F2AFBE49652}"/>
          </ac:spMkLst>
        </pc:spChg>
        <pc:spChg chg="add mod">
          <ac:chgData name="Marine Gonçalves" userId="dfdcef623224dda8" providerId="LiveId" clId="{12078135-8546-4C2C-AF71-86CFAB487AB7}" dt="2023-03-28T18:16:43.646" v="1777" actId="20577"/>
          <ac:spMkLst>
            <pc:docMk/>
            <pc:sldMk cId="3245340530" sldId="298"/>
            <ac:spMk id="10" creationId="{704C81A5-7965-5039-BE69-AC6C28BEE1E1}"/>
          </ac:spMkLst>
        </pc:spChg>
        <pc:graphicFrameChg chg="add mod">
          <ac:chgData name="Marine Gonçalves" userId="dfdcef623224dda8" providerId="LiveId" clId="{12078135-8546-4C2C-AF71-86CFAB487AB7}" dt="2023-03-28T18:15:22.610" v="1637" actId="1076"/>
          <ac:graphicFrameMkLst>
            <pc:docMk/>
            <pc:sldMk cId="3245340530" sldId="298"/>
            <ac:graphicFrameMk id="7" creationId="{2891A3BE-367D-C36B-D07C-06F6C7BC8779}"/>
          </ac:graphicFrameMkLst>
        </pc:graphicFrameChg>
        <pc:graphicFrameChg chg="add mod modGraphic">
          <ac:chgData name="Marine Gonçalves" userId="dfdcef623224dda8" providerId="LiveId" clId="{12078135-8546-4C2C-AF71-86CFAB487AB7}" dt="2023-03-28T18:15:34.413" v="1640" actId="1076"/>
          <ac:graphicFrameMkLst>
            <pc:docMk/>
            <pc:sldMk cId="3245340530" sldId="298"/>
            <ac:graphicFrameMk id="9" creationId="{80FADF9B-430A-6A6D-C87C-9EFBCE2F7C4C}"/>
          </ac:graphicFrameMkLst>
        </pc:graphicFrameChg>
      </pc:sldChg>
      <pc:sldMasterChg chg="modTransition setBg modSldLayout">
        <pc:chgData name="Marine Gonçalves" userId="dfdcef623224dda8" providerId="LiveId" clId="{12078135-8546-4C2C-AF71-86CFAB487AB7}" dt="2023-03-28T18:18:57.357" v="1795"/>
        <pc:sldMasterMkLst>
          <pc:docMk/>
          <pc:sldMasterMk cId="178545979" sldId="2147483684"/>
        </pc:sldMasterMkLst>
        <pc:sldLayoutChg chg="modTransition setBg">
          <pc:chgData name="Marine Gonçalves" userId="dfdcef623224dda8" providerId="LiveId" clId="{12078135-8546-4C2C-AF71-86CFAB487AB7}" dt="2023-03-28T18:18:57.357" v="1795"/>
          <pc:sldLayoutMkLst>
            <pc:docMk/>
            <pc:sldMasterMk cId="178545979" sldId="2147483684"/>
            <pc:sldLayoutMk cId="3552542645" sldId="2147483685"/>
          </pc:sldLayoutMkLst>
        </pc:sldLayoutChg>
        <pc:sldLayoutChg chg="modTransition setBg">
          <pc:chgData name="Marine Gonçalves" userId="dfdcef623224dda8" providerId="LiveId" clId="{12078135-8546-4C2C-AF71-86CFAB487AB7}" dt="2023-03-28T18:18:57.357" v="1795"/>
          <pc:sldLayoutMkLst>
            <pc:docMk/>
            <pc:sldMasterMk cId="178545979" sldId="2147483684"/>
            <pc:sldLayoutMk cId="151683030" sldId="2147483686"/>
          </pc:sldLayoutMkLst>
        </pc:sldLayoutChg>
        <pc:sldLayoutChg chg="setBg">
          <pc:chgData name="Marine Gonçalves" userId="dfdcef623224dda8" providerId="LiveId" clId="{12078135-8546-4C2C-AF71-86CFAB487AB7}" dt="2023-03-28T18:18:57.357" v="1795"/>
          <pc:sldLayoutMkLst>
            <pc:docMk/>
            <pc:sldMasterMk cId="178545979" sldId="2147483684"/>
            <pc:sldLayoutMk cId="582204373" sldId="2147483687"/>
          </pc:sldLayoutMkLst>
        </pc:sldLayoutChg>
        <pc:sldLayoutChg chg="setBg">
          <pc:chgData name="Marine Gonçalves" userId="dfdcef623224dda8" providerId="LiveId" clId="{12078135-8546-4C2C-AF71-86CFAB487AB7}" dt="2023-03-28T18:18:57.357" v="1795"/>
          <pc:sldLayoutMkLst>
            <pc:docMk/>
            <pc:sldMasterMk cId="178545979" sldId="2147483684"/>
            <pc:sldLayoutMk cId="3026898503" sldId="2147483688"/>
          </pc:sldLayoutMkLst>
        </pc:sldLayoutChg>
        <pc:sldLayoutChg chg="setBg">
          <pc:chgData name="Marine Gonçalves" userId="dfdcef623224dda8" providerId="LiveId" clId="{12078135-8546-4C2C-AF71-86CFAB487AB7}" dt="2023-03-28T18:18:57.357" v="1795"/>
          <pc:sldLayoutMkLst>
            <pc:docMk/>
            <pc:sldMasterMk cId="178545979" sldId="2147483684"/>
            <pc:sldLayoutMk cId="858483528" sldId="2147483689"/>
          </pc:sldLayoutMkLst>
        </pc:sldLayoutChg>
        <pc:sldLayoutChg chg="setBg">
          <pc:chgData name="Marine Gonçalves" userId="dfdcef623224dda8" providerId="LiveId" clId="{12078135-8546-4C2C-AF71-86CFAB487AB7}" dt="2023-03-28T18:18:57.357" v="1795"/>
          <pc:sldLayoutMkLst>
            <pc:docMk/>
            <pc:sldMasterMk cId="178545979" sldId="2147483684"/>
            <pc:sldLayoutMk cId="895134976" sldId="2147483690"/>
          </pc:sldLayoutMkLst>
        </pc:sldLayoutChg>
        <pc:sldLayoutChg chg="modTransition setBg">
          <pc:chgData name="Marine Gonçalves" userId="dfdcef623224dda8" providerId="LiveId" clId="{12078135-8546-4C2C-AF71-86CFAB487AB7}" dt="2023-03-28T18:18:57.357" v="1795"/>
          <pc:sldLayoutMkLst>
            <pc:docMk/>
            <pc:sldMasterMk cId="178545979" sldId="2147483684"/>
            <pc:sldLayoutMk cId="1209351364" sldId="2147483691"/>
          </pc:sldLayoutMkLst>
        </pc:sldLayoutChg>
        <pc:sldLayoutChg chg="modTransition setBg">
          <pc:chgData name="Marine Gonçalves" userId="dfdcef623224dda8" providerId="LiveId" clId="{12078135-8546-4C2C-AF71-86CFAB487AB7}" dt="2023-03-28T18:18:57.357" v="1795"/>
          <pc:sldLayoutMkLst>
            <pc:docMk/>
            <pc:sldMasterMk cId="178545979" sldId="2147483684"/>
            <pc:sldLayoutMk cId="2544982591" sldId="2147483692"/>
          </pc:sldLayoutMkLst>
        </pc:sldLayoutChg>
        <pc:sldLayoutChg chg="modTransition setBg">
          <pc:chgData name="Marine Gonçalves" userId="dfdcef623224dda8" providerId="LiveId" clId="{12078135-8546-4C2C-AF71-86CFAB487AB7}" dt="2023-03-28T18:18:57.357" v="1795"/>
          <pc:sldLayoutMkLst>
            <pc:docMk/>
            <pc:sldMasterMk cId="178545979" sldId="2147483684"/>
            <pc:sldLayoutMk cId="3389745074" sldId="2147483693"/>
          </pc:sldLayoutMkLst>
        </pc:sldLayoutChg>
        <pc:sldLayoutChg chg="setBg">
          <pc:chgData name="Marine Gonçalves" userId="dfdcef623224dda8" providerId="LiveId" clId="{12078135-8546-4C2C-AF71-86CFAB487AB7}" dt="2023-03-28T18:18:57.357" v="1795"/>
          <pc:sldLayoutMkLst>
            <pc:docMk/>
            <pc:sldMasterMk cId="178545979" sldId="2147483684"/>
            <pc:sldLayoutMk cId="1111220448" sldId="2147483694"/>
          </pc:sldLayoutMkLst>
        </pc:sldLayoutChg>
        <pc:sldLayoutChg chg="setBg">
          <pc:chgData name="Marine Gonçalves" userId="dfdcef623224dda8" providerId="LiveId" clId="{12078135-8546-4C2C-AF71-86CFAB487AB7}" dt="2023-03-28T18:18:57.357" v="1795"/>
          <pc:sldLayoutMkLst>
            <pc:docMk/>
            <pc:sldMasterMk cId="178545979" sldId="2147483684"/>
            <pc:sldLayoutMk cId="3823866029" sldId="2147483695"/>
          </pc:sldLayoutMkLst>
        </pc:sldLayoutChg>
        <pc:sldLayoutChg chg="setBg">
          <pc:chgData name="Marine Gonçalves" userId="dfdcef623224dda8" providerId="LiveId" clId="{12078135-8546-4C2C-AF71-86CFAB487AB7}" dt="2023-03-28T18:18:57.357" v="1795"/>
          <pc:sldLayoutMkLst>
            <pc:docMk/>
            <pc:sldMasterMk cId="178545979" sldId="2147483684"/>
            <pc:sldLayoutMk cId="3525197865" sldId="2147483696"/>
          </pc:sldLayoutMkLst>
        </pc:sldLayoutChg>
        <pc:sldLayoutChg chg="setBg">
          <pc:chgData name="Marine Gonçalves" userId="dfdcef623224dda8" providerId="LiveId" clId="{12078135-8546-4C2C-AF71-86CFAB487AB7}" dt="2023-03-28T18:18:57.357" v="1795"/>
          <pc:sldLayoutMkLst>
            <pc:docMk/>
            <pc:sldMasterMk cId="178545979" sldId="2147483684"/>
            <pc:sldLayoutMk cId="145637766" sldId="2147483697"/>
          </pc:sldLayoutMkLst>
        </pc:sldLayoutChg>
        <pc:sldLayoutChg chg="setBg">
          <pc:chgData name="Marine Gonçalves" userId="dfdcef623224dda8" providerId="LiveId" clId="{12078135-8546-4C2C-AF71-86CFAB487AB7}" dt="2023-03-28T18:18:57.357" v="1795"/>
          <pc:sldLayoutMkLst>
            <pc:docMk/>
            <pc:sldMasterMk cId="178545979" sldId="2147483684"/>
            <pc:sldLayoutMk cId="531892188" sldId="2147483698"/>
          </pc:sldLayoutMkLst>
        </pc:sldLayoutChg>
        <pc:sldLayoutChg chg="setBg">
          <pc:chgData name="Marine Gonçalves" userId="dfdcef623224dda8" providerId="LiveId" clId="{12078135-8546-4C2C-AF71-86CFAB487AB7}" dt="2023-03-28T18:18:57.357" v="1795"/>
          <pc:sldLayoutMkLst>
            <pc:docMk/>
            <pc:sldMasterMk cId="178545979" sldId="2147483684"/>
            <pc:sldLayoutMk cId="3397294996" sldId="2147483699"/>
          </pc:sldLayoutMkLst>
        </pc:sldLayoutChg>
        <pc:sldLayoutChg chg="modTransition setBg">
          <pc:chgData name="Marine Gonçalves" userId="dfdcef623224dda8" providerId="LiveId" clId="{12078135-8546-4C2C-AF71-86CFAB487AB7}" dt="2023-03-28T18:18:57.357" v="1795"/>
          <pc:sldLayoutMkLst>
            <pc:docMk/>
            <pc:sldMasterMk cId="178545979" sldId="2147483684"/>
            <pc:sldLayoutMk cId="3929630589" sldId="2147483700"/>
          </pc:sldLayoutMkLst>
        </pc:sldLayoutChg>
        <pc:sldLayoutChg chg="modTransition setBg">
          <pc:chgData name="Marine Gonçalves" userId="dfdcef623224dda8" providerId="LiveId" clId="{12078135-8546-4C2C-AF71-86CFAB487AB7}" dt="2023-03-28T18:18:57.357" v="1795"/>
          <pc:sldLayoutMkLst>
            <pc:docMk/>
            <pc:sldMasterMk cId="178545979" sldId="2147483684"/>
            <pc:sldLayoutMk cId="18338658" sldId="2147483701"/>
          </pc:sldLayoutMkLst>
        </pc:sldLayoutChg>
        <pc:sldLayoutChg chg="setBg">
          <pc:chgData name="Marine Gonçalves" userId="dfdcef623224dda8" providerId="LiveId" clId="{12078135-8546-4C2C-AF71-86CFAB487AB7}" dt="2023-03-28T18:18:57.357" v="1795"/>
          <pc:sldLayoutMkLst>
            <pc:docMk/>
            <pc:sldMasterMk cId="178545979" sldId="2147483684"/>
            <pc:sldLayoutMk cId="1132351" sldId="2147483702"/>
          </pc:sldLayoutMkLst>
        </pc:sldLayoutChg>
        <pc:sldLayoutChg chg="setBg">
          <pc:chgData name="Marine Gonçalves" userId="dfdcef623224dda8" providerId="LiveId" clId="{12078135-8546-4C2C-AF71-86CFAB487AB7}" dt="2023-03-28T18:18:57.357" v="1795"/>
          <pc:sldLayoutMkLst>
            <pc:docMk/>
            <pc:sldMasterMk cId="178545979" sldId="2147483684"/>
            <pc:sldLayoutMk cId="3641203277" sldId="214748370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latin typeface="Palatino Linotype" panose="02040502050505030304" pitchFamily="18" charset="0"/>
            </a:endParaRP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D85B8F-2104-457A-9376-D9F826DE8615}" type="datetime1">
              <a:rPr lang="fr-FR" smtClean="0">
                <a:latin typeface="Palatino Linotype" panose="02040502050505030304" pitchFamily="18" charset="0"/>
              </a:rPr>
              <a:t>29/03/2023</a:t>
            </a:fld>
            <a:endParaRPr lang="fr-FR">
              <a:latin typeface="Palatino Linotype" panose="02040502050505030304" pitchFamily="18" charset="0"/>
            </a:endParaRP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latin typeface="Palatino Linotype" panose="02040502050505030304" pitchFamily="18" charset="0"/>
            </a:endParaRP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48944F-81ED-4843-A3E6-D41A6908762D}" type="slidenum">
              <a:rPr lang="fr-FR" smtClean="0">
                <a:latin typeface="Palatino Linotype" panose="02040502050505030304" pitchFamily="18" charset="0"/>
              </a:rPr>
              <a:t>‹N°›</a:t>
            </a:fld>
            <a:endParaRPr lang="fr-FR">
              <a:latin typeface="Palatino Linotype" panose="02040502050505030304" pitchFamily="18" charset="0"/>
            </a:endParaRPr>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alatino Linotype" panose="02040502050505030304" pitchFamily="18" charset="0"/>
              </a:defRPr>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alatino Linotype" panose="02040502050505030304" pitchFamily="18" charset="0"/>
              </a:defRPr>
            </a:lvl1pPr>
          </a:lstStyle>
          <a:p>
            <a:fld id="{80D23689-AEDF-43BC-A3D3-503AD1479E5A}" type="datetime1">
              <a:rPr lang="fr-FR" noProof="0" smtClean="0"/>
              <a:t>29/03/2023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alatino Linotype" panose="02040502050505030304" pitchFamily="18" charset="0"/>
              </a:defRPr>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alatino Linotype" panose="02040502050505030304" pitchFamily="18" charset="0"/>
              </a:defRPr>
            </a:lvl1pPr>
          </a:lstStyle>
          <a:p>
            <a:fld id="{3DF1C5CE-222C-4659-9A99-B99FC42AF6EC}" type="slidenum">
              <a:rPr lang="fr-FR" noProof="0" smtClean="0"/>
              <a:pPr/>
              <a:t>‹N°›</a:t>
            </a:fld>
            <a:endParaRPr lang="fr-FR" noProof="0"/>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Palatino Linotype" panose="02040502050505030304" pitchFamily="18" charset="0"/>
        <a:ea typeface="+mn-ea"/>
        <a:cs typeface="+mn-cs"/>
      </a:defRPr>
    </a:lvl1pPr>
    <a:lvl2pPr marL="457200" algn="l" defTabSz="914400" rtl="0" eaLnBrk="1" latinLnBrk="0" hangingPunct="1">
      <a:defRPr sz="1200" kern="1200">
        <a:solidFill>
          <a:schemeClr val="tx1"/>
        </a:solidFill>
        <a:latin typeface="Palatino Linotype" panose="02040502050505030304" pitchFamily="18" charset="0"/>
        <a:ea typeface="+mn-ea"/>
        <a:cs typeface="+mn-cs"/>
      </a:defRPr>
    </a:lvl2pPr>
    <a:lvl3pPr marL="914400" algn="l" defTabSz="914400" rtl="0" eaLnBrk="1" latinLnBrk="0" hangingPunct="1">
      <a:defRPr sz="1200" kern="1200">
        <a:solidFill>
          <a:schemeClr val="tx1"/>
        </a:solidFill>
        <a:latin typeface="Palatino Linotype" panose="02040502050505030304" pitchFamily="18" charset="0"/>
        <a:ea typeface="+mn-ea"/>
        <a:cs typeface="+mn-cs"/>
      </a:defRPr>
    </a:lvl3pPr>
    <a:lvl4pPr marL="1371600" algn="l" defTabSz="914400" rtl="0" eaLnBrk="1" latinLnBrk="0" hangingPunct="1">
      <a:defRPr sz="1200" kern="1200">
        <a:solidFill>
          <a:schemeClr val="tx1"/>
        </a:solidFill>
        <a:latin typeface="Palatino Linotype" panose="02040502050505030304" pitchFamily="18" charset="0"/>
        <a:ea typeface="+mn-ea"/>
        <a:cs typeface="+mn-cs"/>
      </a:defRPr>
    </a:lvl4pPr>
    <a:lvl5pPr marL="1828800" algn="l" defTabSz="914400" rtl="0" eaLnBrk="1" latinLnBrk="0" hangingPunct="1">
      <a:defRPr sz="1200" kern="1200">
        <a:solidFill>
          <a:schemeClr val="tx1"/>
        </a:solidFill>
        <a:latin typeface="Palatino Linotype" panose="0204050205050503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1</a:t>
            </a:fld>
            <a:endParaRPr lang="fr-FR" noProof="0"/>
          </a:p>
        </p:txBody>
      </p:sp>
    </p:spTree>
    <p:extLst>
      <p:ext uri="{BB962C8B-B14F-4D97-AF65-F5344CB8AC3E}">
        <p14:creationId xmlns:p14="http://schemas.microsoft.com/office/powerpoint/2010/main" val="268939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2</a:t>
            </a:fld>
            <a:endParaRPr lang="fr-FR" noProof="0"/>
          </a:p>
        </p:txBody>
      </p:sp>
    </p:spTree>
    <p:extLst>
      <p:ext uri="{BB962C8B-B14F-4D97-AF65-F5344CB8AC3E}">
        <p14:creationId xmlns:p14="http://schemas.microsoft.com/office/powerpoint/2010/main" val="1845566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3</a:t>
            </a:fld>
            <a:endParaRPr lang="fr-FR" noProof="0"/>
          </a:p>
        </p:txBody>
      </p:sp>
    </p:spTree>
    <p:extLst>
      <p:ext uri="{BB962C8B-B14F-4D97-AF65-F5344CB8AC3E}">
        <p14:creationId xmlns:p14="http://schemas.microsoft.com/office/powerpoint/2010/main" val="10660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4</a:t>
            </a:fld>
            <a:endParaRPr lang="fr-FR" noProof="0"/>
          </a:p>
        </p:txBody>
      </p:sp>
    </p:spTree>
    <p:extLst>
      <p:ext uri="{BB962C8B-B14F-4D97-AF65-F5344CB8AC3E}">
        <p14:creationId xmlns:p14="http://schemas.microsoft.com/office/powerpoint/2010/main" val="751350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5</a:t>
            </a:fld>
            <a:endParaRPr lang="fr-FR" noProof="0"/>
          </a:p>
        </p:txBody>
      </p:sp>
    </p:spTree>
    <p:extLst>
      <p:ext uri="{BB962C8B-B14F-4D97-AF65-F5344CB8AC3E}">
        <p14:creationId xmlns:p14="http://schemas.microsoft.com/office/powerpoint/2010/main" val="81496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6</a:t>
            </a:fld>
            <a:endParaRPr lang="fr-FR" noProof="0"/>
          </a:p>
        </p:txBody>
      </p:sp>
    </p:spTree>
    <p:extLst>
      <p:ext uri="{BB962C8B-B14F-4D97-AF65-F5344CB8AC3E}">
        <p14:creationId xmlns:p14="http://schemas.microsoft.com/office/powerpoint/2010/main" val="297630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17</a:t>
            </a:fld>
            <a:endParaRPr lang="fr-FR" noProof="0"/>
          </a:p>
        </p:txBody>
      </p:sp>
    </p:spTree>
    <p:extLst>
      <p:ext uri="{BB962C8B-B14F-4D97-AF65-F5344CB8AC3E}">
        <p14:creationId xmlns:p14="http://schemas.microsoft.com/office/powerpoint/2010/main" val="2339890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22</a:t>
            </a:fld>
            <a:endParaRPr lang="fr-FR" noProof="0"/>
          </a:p>
        </p:txBody>
      </p:sp>
    </p:spTree>
    <p:extLst>
      <p:ext uri="{BB962C8B-B14F-4D97-AF65-F5344CB8AC3E}">
        <p14:creationId xmlns:p14="http://schemas.microsoft.com/office/powerpoint/2010/main" val="142867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DF1C5CE-222C-4659-9A99-B99FC42AF6EC}" type="slidenum">
              <a:rPr lang="fr-FR" noProof="0" smtClean="0"/>
              <a:pPr/>
              <a:t>24</a:t>
            </a:fld>
            <a:endParaRPr lang="fr-FR" noProof="0"/>
          </a:p>
        </p:txBody>
      </p:sp>
    </p:spTree>
    <p:extLst>
      <p:ext uri="{BB962C8B-B14F-4D97-AF65-F5344CB8AC3E}">
        <p14:creationId xmlns:p14="http://schemas.microsoft.com/office/powerpoint/2010/main" val="2583793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E6B7ABB-2318-4C13-9D23-0DF3DCFDB8A0}" type="datetime1">
              <a:rPr lang="fr-FR" smtClean="0"/>
              <a:t>29/03/2023</a:t>
            </a:fld>
            <a:endParaRPr lang="fr-FR" dirty="0"/>
          </a:p>
        </p:txBody>
      </p:sp>
      <p:sp>
        <p:nvSpPr>
          <p:cNvPr id="5" name="Footer Placeholder 4"/>
          <p:cNvSpPr>
            <a:spLocks noGrp="1"/>
          </p:cNvSpPr>
          <p:nvPr>
            <p:ph type="ftr" sz="quarter" idx="11"/>
          </p:nvPr>
        </p:nvSpPr>
        <p:spPr>
          <a:xfrm>
            <a:off x="2692397" y="5037663"/>
            <a:ext cx="5214635" cy="279400"/>
          </a:xfrm>
        </p:spPr>
        <p:txBody>
          <a:bodyPr/>
          <a:lstStyle/>
          <a:p>
            <a:r>
              <a:rPr lang="fr-FR"/>
              <a:t>Ajouter un pied de page</a:t>
            </a:r>
            <a:endParaRPr lang="fr-FR" dirty="0"/>
          </a:p>
        </p:txBody>
      </p:sp>
      <p:sp>
        <p:nvSpPr>
          <p:cNvPr id="6" name="Slide Number Placeholder 5"/>
          <p:cNvSpPr>
            <a:spLocks noGrp="1"/>
          </p:cNvSpPr>
          <p:nvPr>
            <p:ph type="sldNum" sz="quarter" idx="12"/>
          </p:nvPr>
        </p:nvSpPr>
        <p:spPr>
          <a:xfrm>
            <a:off x="8956900" y="5037663"/>
            <a:ext cx="551167" cy="279400"/>
          </a:xfrm>
        </p:spPr>
        <p:txBody>
          <a:bodyPr/>
          <a:lstStyle/>
          <a:p>
            <a:fld id="{401CF334-2D5C-4859-84A6-CA7E6E43FAEB}" type="slidenum">
              <a:rPr lang="fr-FR" smtClean="0"/>
              <a:pPr/>
              <a:t>‹N°›</a:t>
            </a:fld>
            <a:endParaRPr lang="fr-FR"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5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4CF675-D15C-4917-866F-AC818ECB1652}" type="datetime1">
              <a:rPr lang="fr-FR" smtClean="0"/>
              <a:t>29/03/2023</a:t>
            </a:fld>
            <a:endParaRPr lang="fr-FR" dirty="0"/>
          </a:p>
        </p:txBody>
      </p:sp>
      <p:sp>
        <p:nvSpPr>
          <p:cNvPr id="6" name="Footer Placeholder 5"/>
          <p:cNvSpPr>
            <a:spLocks noGrp="1"/>
          </p:cNvSpPr>
          <p:nvPr>
            <p:ph type="ftr" sz="quarter" idx="11"/>
          </p:nvPr>
        </p:nvSpPr>
        <p:spPr/>
        <p:txBody>
          <a:bodyPr/>
          <a:lstStyle/>
          <a:p>
            <a:r>
              <a:rPr lang="fr-FR"/>
              <a:t>Ajouter un pied de page</a:t>
            </a:r>
            <a:endParaRPr lang="fr-FR" dirty="0"/>
          </a:p>
        </p:txBody>
      </p:sp>
      <p:sp>
        <p:nvSpPr>
          <p:cNvPr id="7" name="Slide Number Placeholder 6"/>
          <p:cNvSpPr>
            <a:spLocks noGrp="1"/>
          </p:cNvSpPr>
          <p:nvPr>
            <p:ph type="sldNum" sz="quarter" idx="12"/>
          </p:nvPr>
        </p:nvSpPr>
        <p:spPr/>
        <p:txBody>
          <a:body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11112204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14CF675-D15C-4917-866F-AC818ECB1652}"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8660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14CF675-D15C-4917-866F-AC818ECB1652}"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197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14CF675-D15C-4917-866F-AC818ECB1652}"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1456377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14CF675-D15C-4917-866F-AC818ECB1652}"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8921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14CF675-D15C-4917-866F-AC818ECB1652}"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2949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424634D-E690-41DA-ADC3-4E102CBCB2BE}"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63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F4F851-23A6-4644-B10D-27281F6CF2A1}"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effectLst/>
                <a:latin typeface="Century Gothic" panose="020B0502020202020204" pitchFamily="34" charset="0"/>
              </a:defRPr>
            </a:lvl1pPr>
          </a:lstStyle>
          <a:p>
            <a:pPr rtl="0"/>
            <a:r>
              <a:rPr lang="fr-FR"/>
              <a:t>Modifiez le style du titre</a:t>
            </a:r>
            <a:endParaRPr lang="fr-FR" dirty="0"/>
          </a:p>
        </p:txBody>
      </p:sp>
      <p:sp>
        <p:nvSpPr>
          <p:cNvPr id="9" name="Espace réservé du contenu 8"/>
          <p:cNvSpPr>
            <a:spLocks noGrp="1"/>
          </p:cNvSpPr>
          <p:nvPr>
            <p:ph sz="quarter" idx="13" hasCustomPrompt="1"/>
          </p:nvPr>
        </p:nvSpPr>
        <p:spPr>
          <a:xfrm>
            <a:off x="487680" y="1600200"/>
            <a:ext cx="5388864" cy="4526280"/>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fr-FR" dirty="0"/>
              <a:t>Cliquez pour modifier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u contenu 3"/>
          <p:cNvSpPr>
            <a:spLocks noGrp="1"/>
          </p:cNvSpPr>
          <p:nvPr>
            <p:ph sz="half" idx="2" hasCustomPrompt="1"/>
          </p:nvPr>
        </p:nvSpPr>
        <p:spPr>
          <a:xfrm>
            <a:off x="6197600" y="1600201"/>
            <a:ext cx="5384800" cy="4525963"/>
          </a:xfrm>
        </p:spPr>
        <p:txBody>
          <a:bodyPr rtlCol="0"/>
          <a:lstStyle>
            <a:lvl1pPr rtl="0">
              <a:defRPr sz="2400">
                <a:latin typeface="Palatino Linotype" panose="02040502050505030304" pitchFamily="18" charset="0"/>
              </a:defRPr>
            </a:lvl1pPr>
            <a:lvl2pPr>
              <a:defRPr sz="1600">
                <a:latin typeface="Palatino Linotype" panose="02040502050505030304" pitchFamily="18" charset="0"/>
              </a:defRPr>
            </a:lvl2pPr>
            <a:lvl3pPr>
              <a:defRPr sz="1600">
                <a:latin typeface="Palatino Linotype" panose="02040502050505030304" pitchFamily="18" charset="0"/>
              </a:defRPr>
            </a:lvl3pPr>
            <a:lvl4pPr>
              <a:defRPr sz="1600">
                <a:latin typeface="Palatino Linotype" panose="02040502050505030304" pitchFamily="18" charset="0"/>
              </a:defRPr>
            </a:lvl4pPr>
            <a:lvl5pPr>
              <a:defRPr sz="1600">
                <a:latin typeface="Palatino Linotype" panose="02040502050505030304" pitchFamily="18" charset="0"/>
              </a:defRPr>
            </a:lvl5pPr>
            <a:lvl6pPr>
              <a:defRPr sz="1600"/>
            </a:lvl6pPr>
            <a:lvl7pPr>
              <a:defRPr sz="1600"/>
            </a:lvl7pPr>
            <a:lvl8pPr>
              <a:defRPr sz="1600"/>
            </a:lvl8pPr>
            <a:lvl9pPr>
              <a:defRPr sz="1600"/>
            </a:lvl9pPr>
          </a:lstStyle>
          <a:p>
            <a:pPr lvl="0" rtl="0"/>
            <a:r>
              <a:rPr lang="fr-FR" dirty="0"/>
              <a:t>Cliquez pour modifier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5" name="Espace réservé de la date 4"/>
          <p:cNvSpPr>
            <a:spLocks noGrp="1"/>
          </p:cNvSpPr>
          <p:nvPr>
            <p:ph type="dt" sz="half" idx="10"/>
          </p:nvPr>
        </p:nvSpPr>
        <p:spPr/>
        <p:txBody>
          <a:bodyPr rtlCol="0"/>
          <a:lstStyle>
            <a:lvl1pPr>
              <a:defRPr>
                <a:latin typeface="Century Gothic" panose="020B0502020202020204" pitchFamily="34" charset="0"/>
              </a:defRPr>
            </a:lvl1pPr>
          </a:lstStyle>
          <a:p>
            <a:fld id="{505B59AB-CE74-45A6-B9A7-DA87CE804E17}" type="datetime1">
              <a:rPr lang="fr-FR" smtClean="0"/>
              <a:t>29/03/2023</a:t>
            </a:fld>
            <a:endParaRPr lang="fr-FR" dirty="0"/>
          </a:p>
        </p:txBody>
      </p:sp>
      <p:sp>
        <p:nvSpPr>
          <p:cNvPr id="7" name="Espace réservé du numéro de diapositive 6"/>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113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effectLst/>
                <a:latin typeface="Century Gothic" panose="020B0502020202020204" pitchFamily="34" charset="0"/>
              </a:defRPr>
            </a:lvl1pPr>
          </a:lstStyle>
          <a:p>
            <a:pPr rtl="0"/>
            <a:r>
              <a:rPr lang="fr-FR"/>
              <a:t>Modifiez le style du titre</a:t>
            </a:r>
            <a:endParaRPr lang="fr-FR" dirty="0"/>
          </a:p>
        </p:txBody>
      </p:sp>
      <p:sp>
        <p:nvSpPr>
          <p:cNvPr id="3" name="Espace réservé du texte 2"/>
          <p:cNvSpPr>
            <a:spLocks noGrp="1"/>
          </p:cNvSpPr>
          <p:nvPr>
            <p:ph type="body" idx="1" hasCustomPrompt="1"/>
          </p:nvPr>
        </p:nvSpPr>
        <p:spPr>
          <a:xfrm>
            <a:off x="609600" y="1600200"/>
            <a:ext cx="5386917" cy="609600"/>
          </a:xfrm>
        </p:spPr>
        <p:txBody>
          <a:bodyPr rtlCol="0" anchor="b">
            <a:noAutofit/>
          </a:bodyPr>
          <a:lstStyle>
            <a:lvl1pPr marL="0" indent="0" algn="ctr" rtl="0">
              <a:buNone/>
              <a:defRPr sz="2400" b="0">
                <a:latin typeface="Palatino Linotype" panose="020405020505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dirty="0"/>
              <a:t>Cliquez pour modifier les styles du texte du masque</a:t>
            </a:r>
          </a:p>
        </p:txBody>
      </p:sp>
      <p:sp>
        <p:nvSpPr>
          <p:cNvPr id="11" name="Espace réservé du contenu 10"/>
          <p:cNvSpPr>
            <a:spLocks noGrp="1"/>
          </p:cNvSpPr>
          <p:nvPr>
            <p:ph sz="quarter" idx="13" hasCustomPrompt="1"/>
          </p:nvPr>
        </p:nvSpPr>
        <p:spPr>
          <a:xfrm>
            <a:off x="609600" y="2212848"/>
            <a:ext cx="5388864" cy="3913632"/>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hasCustomPrompt="1"/>
          </p:nvPr>
        </p:nvSpPr>
        <p:spPr>
          <a:xfrm>
            <a:off x="6197601" y="1600200"/>
            <a:ext cx="5389033" cy="609600"/>
          </a:xfrm>
        </p:spPr>
        <p:txBody>
          <a:bodyPr rtlCol="0" anchor="b">
            <a:noAutofit/>
          </a:bodyPr>
          <a:lstStyle>
            <a:lvl1pPr marL="0" indent="0" algn="ctr">
              <a:buNone/>
              <a:defRPr sz="2400" b="0">
                <a:latin typeface="Palatino Linotype" panose="020405020505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endParaRPr lang="fr-FR" dirty="0"/>
          </a:p>
        </p:txBody>
      </p:sp>
      <p:sp>
        <p:nvSpPr>
          <p:cNvPr id="13" name="Espace réservé du contenu 12"/>
          <p:cNvSpPr>
            <a:spLocks noGrp="1"/>
          </p:cNvSpPr>
          <p:nvPr>
            <p:ph sz="quarter" idx="14" hasCustomPrompt="1"/>
          </p:nvPr>
        </p:nvSpPr>
        <p:spPr>
          <a:xfrm>
            <a:off x="6230112" y="2212849"/>
            <a:ext cx="5388864" cy="3913187"/>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8" name="Espace réservé du pied de page 7"/>
          <p:cNvSpPr>
            <a:spLocks noGrp="1"/>
          </p:cNvSpPr>
          <p:nvPr>
            <p:ph type="ftr" sz="quarter" idx="11"/>
          </p:nvPr>
        </p:nvSpPr>
        <p:spPr/>
        <p:txBody>
          <a:bodyPr rtlCol="0"/>
          <a:lstStyle>
            <a:lvl1pPr>
              <a:defRPr>
                <a:latin typeface="Century Gothic" panose="020B0502020202020204" pitchFamily="34" charset="0"/>
              </a:defRPr>
            </a:lvl1pPr>
          </a:lstStyle>
          <a:p>
            <a:r>
              <a:rPr lang="fr-FR"/>
              <a:t>Ajouter un pied de page</a:t>
            </a:r>
            <a:endParaRPr lang="fr-FR" dirty="0"/>
          </a:p>
        </p:txBody>
      </p:sp>
      <p:sp>
        <p:nvSpPr>
          <p:cNvPr id="7" name="Espace réservé de la date 6"/>
          <p:cNvSpPr>
            <a:spLocks noGrp="1"/>
          </p:cNvSpPr>
          <p:nvPr>
            <p:ph type="dt" sz="half" idx="10"/>
          </p:nvPr>
        </p:nvSpPr>
        <p:spPr/>
        <p:txBody>
          <a:bodyPr rtlCol="0"/>
          <a:lstStyle>
            <a:lvl1pPr>
              <a:defRPr>
                <a:latin typeface="Century Gothic" panose="020B0502020202020204" pitchFamily="34" charset="0"/>
              </a:defRPr>
            </a:lvl1pPr>
          </a:lstStyle>
          <a:p>
            <a:fld id="{58A285B1-FFC9-47B5-AC0B-0D3E9217B756}" type="datetime1">
              <a:rPr lang="fr-FR" smtClean="0"/>
              <a:t>29/03/2023</a:t>
            </a:fld>
            <a:endParaRPr lang="fr-FR" dirty="0"/>
          </a:p>
        </p:txBody>
      </p:sp>
      <p:sp>
        <p:nvSpPr>
          <p:cNvPr id="9" name="Espace réservé du numéro de diapositive 8"/>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64120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83136D-42F4-4D20-AF4C-4CC57C817F9C}"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15168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14CF675-D15C-4917-866F-AC818ECB1652}" type="datetime1">
              <a:rPr lang="fr-FR" smtClean="0"/>
              <a:t>29/03/2023</a:t>
            </a:fld>
            <a:endParaRPr lang="fr-FR" dirty="0"/>
          </a:p>
        </p:txBody>
      </p:sp>
      <p:sp>
        <p:nvSpPr>
          <p:cNvPr id="5" name="Footer Placeholder 4"/>
          <p:cNvSpPr>
            <a:spLocks noGrp="1"/>
          </p:cNvSpPr>
          <p:nvPr>
            <p:ph type="ftr" sz="quarter" idx="11"/>
          </p:nvPr>
        </p:nvSpPr>
        <p:spPr/>
        <p:txBody>
          <a:bodyPr/>
          <a:lstStyle/>
          <a:p>
            <a:r>
              <a:rPr lang="fr-FR"/>
              <a:t>Ajouter un pied de page</a:t>
            </a:r>
            <a:endParaRPr lang="fr-FR" dirty="0"/>
          </a:p>
        </p:txBody>
      </p:sp>
      <p:sp>
        <p:nvSpPr>
          <p:cNvPr id="6" name="Slide Number Placeholder 5"/>
          <p:cNvSpPr>
            <a:spLocks noGrp="1"/>
          </p:cNvSpPr>
          <p:nvPr>
            <p:ph type="sldNum" sz="quarter" idx="12"/>
          </p:nvPr>
        </p:nvSpPr>
        <p:spPr/>
        <p:txBody>
          <a:bodyPr/>
          <a:lstStyle/>
          <a:p>
            <a:fld id="{401CF334-2D5C-4859-84A6-CA7E6E43FAEB}" type="slidenum">
              <a:rPr lang="fr-FR" smtClean="0"/>
              <a:pPr/>
              <a:t>‹N°›</a:t>
            </a:fld>
            <a:endParaRPr lang="fr-FR"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22043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14CF675-D15C-4917-866F-AC818ECB1652}" type="datetime1">
              <a:rPr lang="fr-FR" smtClean="0"/>
              <a:t>29/03/2023</a:t>
            </a:fld>
            <a:endParaRPr lang="fr-FR" dirty="0"/>
          </a:p>
        </p:txBody>
      </p:sp>
      <p:sp>
        <p:nvSpPr>
          <p:cNvPr id="6" name="Footer Placeholder 5"/>
          <p:cNvSpPr>
            <a:spLocks noGrp="1"/>
          </p:cNvSpPr>
          <p:nvPr>
            <p:ph type="ftr" sz="quarter" idx="11"/>
          </p:nvPr>
        </p:nvSpPr>
        <p:spPr/>
        <p:txBody>
          <a:bodyPr/>
          <a:lstStyle/>
          <a:p>
            <a:r>
              <a:rPr lang="fr-FR"/>
              <a:t>Ajouter un pied de page</a:t>
            </a:r>
            <a:endParaRPr lang="fr-FR" dirty="0"/>
          </a:p>
        </p:txBody>
      </p:sp>
      <p:sp>
        <p:nvSpPr>
          <p:cNvPr id="7" name="Slide Number Placeholder 6"/>
          <p:cNvSpPr>
            <a:spLocks noGrp="1"/>
          </p:cNvSpPr>
          <p:nvPr>
            <p:ph type="sldNum" sz="quarter" idx="12"/>
          </p:nvPr>
        </p:nvSpPr>
        <p:spPr/>
        <p:txBody>
          <a:body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0268985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14CF675-D15C-4917-866F-AC818ECB1652}" type="datetime1">
              <a:rPr lang="fr-FR" smtClean="0"/>
              <a:t>29/03/2023</a:t>
            </a:fld>
            <a:endParaRPr lang="fr-FR" dirty="0"/>
          </a:p>
        </p:txBody>
      </p:sp>
      <p:sp>
        <p:nvSpPr>
          <p:cNvPr id="8" name="Footer Placeholder 7"/>
          <p:cNvSpPr>
            <a:spLocks noGrp="1"/>
          </p:cNvSpPr>
          <p:nvPr>
            <p:ph type="ftr" sz="quarter" idx="11"/>
          </p:nvPr>
        </p:nvSpPr>
        <p:spPr/>
        <p:txBody>
          <a:bodyPr/>
          <a:lstStyle/>
          <a:p>
            <a:r>
              <a:rPr lang="fr-FR"/>
              <a:t>Ajouter un pied de page</a:t>
            </a:r>
            <a:endParaRPr lang="fr-FR" dirty="0"/>
          </a:p>
        </p:txBody>
      </p:sp>
      <p:sp>
        <p:nvSpPr>
          <p:cNvPr id="9" name="Slide Number Placeholder 8"/>
          <p:cNvSpPr>
            <a:spLocks noGrp="1"/>
          </p:cNvSpPr>
          <p:nvPr>
            <p:ph type="sldNum" sz="quarter" idx="12"/>
          </p:nvPr>
        </p:nvSpPr>
        <p:spPr/>
        <p:txBody>
          <a:bodyPr/>
          <a:lstStyle/>
          <a:p>
            <a:fld id="{401CF334-2D5C-4859-84A6-CA7E6E43FAEB}" type="slidenum">
              <a:rPr lang="fr-FR" smtClean="0"/>
              <a:pPr/>
              <a:t>‹N°›</a:t>
            </a:fld>
            <a:endParaRPr lang="fr-FR"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4835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14CF675-D15C-4917-866F-AC818ECB1652}" type="datetime1">
              <a:rPr lang="fr-FR" smtClean="0"/>
              <a:t>29/03/2023</a:t>
            </a:fld>
            <a:endParaRPr lang="fr-FR" dirty="0"/>
          </a:p>
        </p:txBody>
      </p:sp>
      <p:sp>
        <p:nvSpPr>
          <p:cNvPr id="4" name="Footer Placeholder 3"/>
          <p:cNvSpPr>
            <a:spLocks noGrp="1"/>
          </p:cNvSpPr>
          <p:nvPr>
            <p:ph type="ftr" sz="quarter" idx="11"/>
          </p:nvPr>
        </p:nvSpPr>
        <p:spPr/>
        <p:txBody>
          <a:bodyPr/>
          <a:lstStyle/>
          <a:p>
            <a:r>
              <a:rPr lang="fr-FR"/>
              <a:t>Ajouter un pied de page</a:t>
            </a:r>
            <a:endParaRPr lang="fr-FR" dirty="0"/>
          </a:p>
        </p:txBody>
      </p:sp>
      <p:sp>
        <p:nvSpPr>
          <p:cNvPr id="5" name="Slide Number Placeholder 4"/>
          <p:cNvSpPr>
            <a:spLocks noGrp="1"/>
          </p:cNvSpPr>
          <p:nvPr>
            <p:ph type="sldNum" sz="quarter" idx="12"/>
          </p:nvPr>
        </p:nvSpPr>
        <p:spPr/>
        <p:txBody>
          <a:bodyPr/>
          <a:lstStyle/>
          <a:p>
            <a:fld id="{401CF334-2D5C-4859-84A6-CA7E6E43FAEB}" type="slidenum">
              <a:rPr lang="fr-FR" smtClean="0"/>
              <a:pPr/>
              <a:t>‹N°›</a:t>
            </a:fld>
            <a:endParaRPr lang="fr-F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1349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74526-9912-4BB8-8964-77ADBED69946}" type="datetime1">
              <a:rPr lang="fr-FR" smtClean="0"/>
              <a:t>29/03/2023</a:t>
            </a:fld>
            <a:endParaRPr lang="fr-FR" dirty="0"/>
          </a:p>
        </p:txBody>
      </p:sp>
      <p:sp>
        <p:nvSpPr>
          <p:cNvPr id="3" name="Footer Placeholder 2"/>
          <p:cNvSpPr>
            <a:spLocks noGrp="1"/>
          </p:cNvSpPr>
          <p:nvPr>
            <p:ph type="ftr" sz="quarter" idx="11"/>
          </p:nvPr>
        </p:nvSpPr>
        <p:spPr/>
        <p:txBody>
          <a:bodyPr/>
          <a:lstStyle/>
          <a:p>
            <a:r>
              <a:rPr lang="fr-FR"/>
              <a:t>Ajouter un pied de page</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120935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2D1BE4A-1F0E-4228-9ABF-39D94B02C00F}" type="datetime1">
              <a:rPr lang="fr-FR" smtClean="0"/>
              <a:t>29/03/2023</a:t>
            </a:fld>
            <a:endParaRPr lang="fr-FR" dirty="0"/>
          </a:p>
        </p:txBody>
      </p:sp>
      <p:sp>
        <p:nvSpPr>
          <p:cNvPr id="6" name="Footer Placeholder 5"/>
          <p:cNvSpPr>
            <a:spLocks noGrp="1"/>
          </p:cNvSpPr>
          <p:nvPr>
            <p:ph type="ftr" sz="quarter" idx="11"/>
          </p:nvPr>
        </p:nvSpPr>
        <p:spPr/>
        <p:txBody>
          <a:bodyPr/>
          <a:lstStyle/>
          <a:p>
            <a:r>
              <a:rPr lang="fr-FR"/>
              <a:t>Ajouter un pied de page</a:t>
            </a:r>
            <a:endParaRPr lang="fr-FR" dirty="0"/>
          </a:p>
        </p:txBody>
      </p:sp>
      <p:sp>
        <p:nvSpPr>
          <p:cNvPr id="7" name="Slide Number Placeholder 6"/>
          <p:cNvSpPr>
            <a:spLocks noGrp="1"/>
          </p:cNvSpPr>
          <p:nvPr>
            <p:ph type="sldNum" sz="quarter" idx="12"/>
          </p:nvPr>
        </p:nvSpPr>
        <p:spPr/>
        <p:txBody>
          <a:bodyPr/>
          <a:lstStyle/>
          <a:p>
            <a:fld id="{401CF334-2D5C-4859-84A6-CA7E6E43FAEB}" type="slidenum">
              <a:rPr lang="fr-FR" smtClean="0"/>
              <a:pPr/>
              <a:t>‹N°›</a:t>
            </a:fld>
            <a:endParaRPr lang="fr-FR"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98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02A1287-EFA5-43B5-91A8-8FC318C671C8}" type="datetime1">
              <a:rPr lang="fr-FR" smtClean="0"/>
              <a:t>29/03/2023</a:t>
            </a:fld>
            <a:endParaRPr lang="fr-FR" dirty="0"/>
          </a:p>
        </p:txBody>
      </p:sp>
      <p:sp>
        <p:nvSpPr>
          <p:cNvPr id="6" name="Footer Placeholder 5"/>
          <p:cNvSpPr>
            <a:spLocks noGrp="1"/>
          </p:cNvSpPr>
          <p:nvPr>
            <p:ph type="ftr" sz="quarter" idx="11"/>
          </p:nvPr>
        </p:nvSpPr>
        <p:spPr/>
        <p:txBody>
          <a:bodyPr/>
          <a:lstStyle/>
          <a:p>
            <a:r>
              <a:rPr lang="fr-FR"/>
              <a:t>Ajouter un pied de page</a:t>
            </a:r>
            <a:endParaRPr lang="fr-FR" dirty="0"/>
          </a:p>
        </p:txBody>
      </p:sp>
      <p:sp>
        <p:nvSpPr>
          <p:cNvPr id="7" name="Slide Number Placeholder 6"/>
          <p:cNvSpPr>
            <a:spLocks noGrp="1"/>
          </p:cNvSpPr>
          <p:nvPr>
            <p:ph type="sldNum" sz="quarter" idx="12"/>
          </p:nvPr>
        </p:nvSpPr>
        <p:spPr/>
        <p:txBody>
          <a:body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338974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4CF675-D15C-4917-866F-AC818ECB1652}" type="datetime1">
              <a:rPr lang="fr-FR" smtClean="0"/>
              <a:t>29/03/2023</a:t>
            </a:fld>
            <a:endParaRPr lang="fr-FR"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r-FR"/>
              <a:t>Ajouter un pied de page</a:t>
            </a:r>
            <a:endParaRPr lang="fr-FR"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1CF334-2D5C-4859-84A6-CA7E6E43FAEB}" type="slidenum">
              <a:rPr lang="fr-FR" smtClean="0"/>
              <a:pPr/>
              <a:t>‹N°›</a:t>
            </a:fld>
            <a:endParaRPr lang="fr-FR" dirty="0"/>
          </a:p>
        </p:txBody>
      </p:sp>
    </p:spTree>
    <p:extLst>
      <p:ext uri="{BB962C8B-B14F-4D97-AF65-F5344CB8AC3E}">
        <p14:creationId xmlns:p14="http://schemas.microsoft.com/office/powerpoint/2010/main" val="1785459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r>
              <a:rPr lang="fr-FR" sz="3000" dirty="0">
                <a:solidFill>
                  <a:schemeClr val="tx1"/>
                </a:solidFill>
                <a:latin typeface="Century Gothic" panose="020B0502020202020204" pitchFamily="34" charset="0"/>
              </a:rPr>
              <a:t>Projet 6 : </a:t>
            </a:r>
            <a:r>
              <a:rPr lang="fr-FR" sz="3000" i="0" dirty="0">
                <a:solidFill>
                  <a:schemeClr val="tx1"/>
                </a:solidFill>
                <a:effectLst/>
                <a:latin typeface="Inter"/>
              </a:rPr>
              <a:t>Classifiez automatiquement des biens de consommation</a:t>
            </a:r>
            <a:br>
              <a:rPr lang="fr-FR" b="1" i="0" dirty="0">
                <a:solidFill>
                  <a:srgbClr val="271A38"/>
                </a:solidFill>
                <a:effectLst/>
                <a:latin typeface="Inter"/>
              </a:rPr>
            </a:br>
            <a:endParaRPr lang="fr-FR" dirty="0">
              <a:latin typeface="Century Gothic" panose="020B0502020202020204" pitchFamily="34" charset="0"/>
            </a:endParaRPr>
          </a:p>
        </p:txBody>
      </p:sp>
      <p:sp>
        <p:nvSpPr>
          <p:cNvPr id="3" name="Espace réservé du contenu 2"/>
          <p:cNvSpPr>
            <a:spLocks noGrp="1"/>
          </p:cNvSpPr>
          <p:nvPr>
            <p:ph type="subTitle" idx="1"/>
          </p:nvPr>
        </p:nvSpPr>
        <p:spPr/>
        <p:txBody>
          <a:bodyPr rtlCol="0"/>
          <a:lstStyle/>
          <a:p>
            <a:pPr algn="l" rtl="0"/>
            <a:r>
              <a:rPr lang="fr-FR" dirty="0">
                <a:latin typeface="Palatino Linotype" panose="02040502050505030304" pitchFamily="18" charset="0"/>
              </a:rPr>
              <a:t>Date de soutenance : 04 avril 2023</a:t>
            </a:r>
          </a:p>
          <a:p>
            <a:pPr algn="l"/>
            <a:r>
              <a:rPr lang="fr-FR" dirty="0"/>
              <a:t>Mentor Evaluateur : </a:t>
            </a:r>
            <a:r>
              <a:rPr lang="fr-FR" i="0" dirty="0">
                <a:solidFill>
                  <a:srgbClr val="271A38"/>
                </a:solidFill>
                <a:effectLst/>
                <a:latin typeface="Inter"/>
              </a:rPr>
              <a:t>Mustafa ANKARALI</a:t>
            </a:r>
          </a:p>
          <a:p>
            <a:pPr algn="l" rtl="0"/>
            <a:endParaRPr lang="fr-FR" dirty="0">
              <a:latin typeface="Palatino Linotype" panose="02040502050505030304" pitchFamily="18" charset="0"/>
            </a:endParaRPr>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EDD01C-7818-241C-E243-256D2A4A9B8B}"/>
              </a:ext>
            </a:extLst>
          </p:cNvPr>
          <p:cNvSpPr>
            <a:spLocks noGrp="1"/>
          </p:cNvSpPr>
          <p:nvPr>
            <p:ph type="title"/>
          </p:nvPr>
        </p:nvSpPr>
        <p:spPr>
          <a:xfrm>
            <a:off x="1295402" y="656290"/>
            <a:ext cx="9601196" cy="1303867"/>
          </a:xfrm>
        </p:spPr>
        <p:txBody>
          <a:bodyPr/>
          <a:lstStyle/>
          <a:p>
            <a:r>
              <a:rPr lang="fr-FR" dirty="0"/>
              <a:t>Analyse des mots les plus utilisés</a:t>
            </a:r>
          </a:p>
        </p:txBody>
      </p:sp>
      <p:sp>
        <p:nvSpPr>
          <p:cNvPr id="3" name="Espace réservé du texte 2">
            <a:extLst>
              <a:ext uri="{FF2B5EF4-FFF2-40B4-BE49-F238E27FC236}">
                <a16:creationId xmlns:a16="http://schemas.microsoft.com/office/drawing/2014/main" id="{D546D7F3-212A-C001-08F9-B3AA494B54B8}"/>
              </a:ext>
            </a:extLst>
          </p:cNvPr>
          <p:cNvSpPr>
            <a:spLocks noGrp="1"/>
          </p:cNvSpPr>
          <p:nvPr>
            <p:ph type="body" idx="1"/>
          </p:nvPr>
        </p:nvSpPr>
        <p:spPr>
          <a:xfrm>
            <a:off x="609600" y="1824258"/>
            <a:ext cx="5386917" cy="609600"/>
          </a:xfrm>
        </p:spPr>
        <p:txBody>
          <a:bodyPr/>
          <a:lstStyle/>
          <a:p>
            <a:r>
              <a:rPr lang="fr-FR" dirty="0" err="1"/>
              <a:t>WorldCloud</a:t>
            </a:r>
            <a:r>
              <a:rPr lang="fr-FR" dirty="0"/>
              <a:t> avant traitements</a:t>
            </a:r>
          </a:p>
        </p:txBody>
      </p:sp>
      <p:pic>
        <p:nvPicPr>
          <p:cNvPr id="10" name="Espace réservé du contenu 9">
            <a:extLst>
              <a:ext uri="{FF2B5EF4-FFF2-40B4-BE49-F238E27FC236}">
                <a16:creationId xmlns:a16="http://schemas.microsoft.com/office/drawing/2014/main" id="{54208A49-0567-0596-E8CF-5687665BFF59}"/>
              </a:ext>
            </a:extLst>
          </p:cNvPr>
          <p:cNvPicPr>
            <a:picLocks noGrp="1" noChangeAspect="1"/>
          </p:cNvPicPr>
          <p:nvPr>
            <p:ph sz="quarter" idx="13"/>
          </p:nvPr>
        </p:nvPicPr>
        <p:blipFill>
          <a:blip r:embed="rId2"/>
          <a:stretch>
            <a:fillRect/>
          </a:stretch>
        </p:blipFill>
        <p:spPr>
          <a:xfrm>
            <a:off x="1974134" y="2484209"/>
            <a:ext cx="2616033" cy="2600217"/>
          </a:xfrm>
        </p:spPr>
      </p:pic>
      <p:sp>
        <p:nvSpPr>
          <p:cNvPr id="5" name="Espace réservé du texte 4">
            <a:extLst>
              <a:ext uri="{FF2B5EF4-FFF2-40B4-BE49-F238E27FC236}">
                <a16:creationId xmlns:a16="http://schemas.microsoft.com/office/drawing/2014/main" id="{A2E17C23-8B57-4DB9-43BA-A4B0F61B779A}"/>
              </a:ext>
            </a:extLst>
          </p:cNvPr>
          <p:cNvSpPr>
            <a:spLocks noGrp="1"/>
          </p:cNvSpPr>
          <p:nvPr>
            <p:ph type="body" sz="quarter" idx="3"/>
          </p:nvPr>
        </p:nvSpPr>
        <p:spPr>
          <a:xfrm>
            <a:off x="6195485" y="1824258"/>
            <a:ext cx="5389033" cy="609600"/>
          </a:xfrm>
        </p:spPr>
        <p:txBody>
          <a:bodyPr/>
          <a:lstStyle/>
          <a:p>
            <a:r>
              <a:rPr lang="fr-FR" dirty="0" err="1"/>
              <a:t>WorldCloud</a:t>
            </a:r>
            <a:r>
              <a:rPr lang="fr-FR" dirty="0"/>
              <a:t> après traitements</a:t>
            </a:r>
          </a:p>
        </p:txBody>
      </p:sp>
      <p:pic>
        <p:nvPicPr>
          <p:cNvPr id="8" name="Espace réservé du contenu 7">
            <a:extLst>
              <a:ext uri="{FF2B5EF4-FFF2-40B4-BE49-F238E27FC236}">
                <a16:creationId xmlns:a16="http://schemas.microsoft.com/office/drawing/2014/main" id="{2DE3A803-F37B-98C7-BB85-7F24D39BADB8}"/>
              </a:ext>
            </a:extLst>
          </p:cNvPr>
          <p:cNvPicPr>
            <a:picLocks noGrp="1" noChangeAspect="1"/>
          </p:cNvPicPr>
          <p:nvPr>
            <p:ph sz="quarter" idx="14"/>
          </p:nvPr>
        </p:nvPicPr>
        <p:blipFill>
          <a:blip r:embed="rId3"/>
          <a:stretch>
            <a:fillRect/>
          </a:stretch>
        </p:blipFill>
        <p:spPr>
          <a:xfrm>
            <a:off x="7018474" y="2484209"/>
            <a:ext cx="3019676" cy="2600217"/>
          </a:xfrm>
        </p:spPr>
      </p:pic>
      <p:sp>
        <p:nvSpPr>
          <p:cNvPr id="11" name="ZoneTexte 10">
            <a:extLst>
              <a:ext uri="{FF2B5EF4-FFF2-40B4-BE49-F238E27FC236}">
                <a16:creationId xmlns:a16="http://schemas.microsoft.com/office/drawing/2014/main" id="{A30648EF-CE25-B2D2-D275-CDC444C0C4FE}"/>
              </a:ext>
            </a:extLst>
          </p:cNvPr>
          <p:cNvSpPr txBox="1"/>
          <p:nvPr/>
        </p:nvSpPr>
        <p:spPr>
          <a:xfrm>
            <a:off x="1247514" y="5278380"/>
            <a:ext cx="9643640" cy="923330"/>
          </a:xfrm>
          <a:prstGeom prst="rect">
            <a:avLst/>
          </a:prstGeom>
          <a:noFill/>
        </p:spPr>
        <p:txBody>
          <a:bodyPr wrap="square" rtlCol="0">
            <a:spAutoFit/>
          </a:bodyPr>
          <a:lstStyle/>
          <a:p>
            <a:r>
              <a:rPr lang="fr-FR" dirty="0"/>
              <a:t>Nous pouvons constater la suppression des majuscules, déterminants et chiffres. Nous avons une diminution du nombre de mots et de caractères après traitements des informations (-7% des caractères en moyenne et de -4% des mots).</a:t>
            </a:r>
          </a:p>
        </p:txBody>
      </p:sp>
    </p:spTree>
    <p:extLst>
      <p:ext uri="{BB962C8B-B14F-4D97-AF65-F5344CB8AC3E}">
        <p14:creationId xmlns:p14="http://schemas.microsoft.com/office/powerpoint/2010/main" val="267993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DF6E6FE-BCCB-4C07-BF49-BD923B145FDF}"/>
              </a:ext>
            </a:extLst>
          </p:cNvPr>
          <p:cNvSpPr>
            <a:spLocks noGrp="1"/>
          </p:cNvSpPr>
          <p:nvPr>
            <p:ph type="title"/>
          </p:nvPr>
        </p:nvSpPr>
        <p:spPr>
          <a:xfrm>
            <a:off x="1295401" y="636961"/>
            <a:ext cx="9601196" cy="1303867"/>
          </a:xfrm>
        </p:spPr>
        <p:txBody>
          <a:bodyPr/>
          <a:lstStyle/>
          <a:p>
            <a:r>
              <a:rPr lang="fr-FR" dirty="0"/>
              <a:t>Définition des méthodes </a:t>
            </a:r>
          </a:p>
        </p:txBody>
      </p:sp>
      <p:sp>
        <p:nvSpPr>
          <p:cNvPr id="7" name="Espace réservé du contenu 6">
            <a:extLst>
              <a:ext uri="{FF2B5EF4-FFF2-40B4-BE49-F238E27FC236}">
                <a16:creationId xmlns:a16="http://schemas.microsoft.com/office/drawing/2014/main" id="{0984EA21-0059-65F0-B905-6B8292D38E86}"/>
              </a:ext>
            </a:extLst>
          </p:cNvPr>
          <p:cNvSpPr>
            <a:spLocks noGrp="1"/>
          </p:cNvSpPr>
          <p:nvPr>
            <p:ph idx="1"/>
          </p:nvPr>
        </p:nvSpPr>
        <p:spPr>
          <a:xfrm>
            <a:off x="1295401" y="2429762"/>
            <a:ext cx="9601196" cy="3734867"/>
          </a:xfrm>
        </p:spPr>
        <p:txBody>
          <a:bodyPr>
            <a:normAutofit fontScale="25000" lnSpcReduction="20000"/>
          </a:bodyPr>
          <a:lstStyle/>
          <a:p>
            <a:pPr marL="0" indent="0" algn="just">
              <a:buNone/>
            </a:pPr>
            <a:r>
              <a:rPr lang="fr-FR" sz="4400" b="0" i="0" dirty="0">
                <a:solidFill>
                  <a:srgbClr val="374151"/>
                </a:solidFill>
                <a:effectLst/>
                <a:latin typeface="Times New Roman" panose="02020603050405020304" pitchFamily="18" charset="0"/>
                <a:cs typeface="Times New Roman" panose="02020603050405020304" pitchFamily="18" charset="0"/>
              </a:rPr>
              <a:t>Définitions des méthodes utilisées :</a:t>
            </a:r>
          </a:p>
          <a:p>
            <a:pPr algn="just">
              <a:buFont typeface="Arial" panose="020B0604020202020204" pitchFamily="34" charset="0"/>
              <a:buChar char="•"/>
            </a:pPr>
            <a:endParaRPr lang="fr-FR" sz="4400" dirty="0">
              <a:solidFill>
                <a:srgbClr val="37415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fr-FR" sz="4400" b="0" i="0" dirty="0">
                <a:solidFill>
                  <a:srgbClr val="374151"/>
                </a:solidFill>
                <a:effectLst/>
                <a:latin typeface="Times New Roman" panose="02020603050405020304" pitchFamily="18" charset="0"/>
                <a:cs typeface="Times New Roman" panose="02020603050405020304" pitchFamily="18" charset="0"/>
              </a:rPr>
              <a:t>Le modèle </a:t>
            </a:r>
            <a:r>
              <a:rPr lang="fr-FR" sz="4400" b="0" i="0" dirty="0" err="1">
                <a:solidFill>
                  <a:srgbClr val="374151"/>
                </a:solidFill>
                <a:effectLst/>
                <a:latin typeface="Times New Roman" panose="02020603050405020304" pitchFamily="18" charset="0"/>
                <a:cs typeface="Times New Roman" panose="02020603050405020304" pitchFamily="18" charset="0"/>
              </a:rPr>
              <a:t>CountVectorizer</a:t>
            </a:r>
            <a:r>
              <a:rPr lang="fr-FR" sz="4400" b="0" i="0" dirty="0">
                <a:solidFill>
                  <a:srgbClr val="374151"/>
                </a:solidFill>
                <a:effectLst/>
                <a:latin typeface="Times New Roman" panose="02020603050405020304" pitchFamily="18" charset="0"/>
                <a:cs typeface="Times New Roman" panose="02020603050405020304" pitchFamily="18" charset="0"/>
              </a:rPr>
              <a:t> permet de transformer un texte en un vecteur de fréquences de mots. Il crée un vocabulaire à partir des mots présents dans le texte et compte le nombre d'occurrences de chaque mot dans chaque document. Ainsi, chaque document est représenté par un vecteur de taille égale au nombre de mots dans le vocabulaire, où chaque élément du vecteur représente le nombre d'occurrences du mot correspondant dans le document. Le modèle </a:t>
            </a:r>
            <a:r>
              <a:rPr lang="fr-FR" sz="4400" b="0" i="0" dirty="0" err="1">
                <a:solidFill>
                  <a:srgbClr val="374151"/>
                </a:solidFill>
                <a:effectLst/>
                <a:latin typeface="Times New Roman" panose="02020603050405020304" pitchFamily="18" charset="0"/>
                <a:cs typeface="Times New Roman" panose="02020603050405020304" pitchFamily="18" charset="0"/>
              </a:rPr>
              <a:t>CountVectorizer</a:t>
            </a:r>
            <a:r>
              <a:rPr lang="fr-FR" sz="4400" b="0" i="0" dirty="0">
                <a:solidFill>
                  <a:srgbClr val="374151"/>
                </a:solidFill>
                <a:effectLst/>
                <a:latin typeface="Times New Roman" panose="02020603050405020304" pitchFamily="18" charset="0"/>
                <a:cs typeface="Times New Roman" panose="02020603050405020304" pitchFamily="18" charset="0"/>
              </a:rPr>
              <a:t> est très utile pour les tâches de classification de texte telles que la détection de spam ou la classification de documents.</a:t>
            </a:r>
          </a:p>
          <a:p>
            <a:pPr algn="just">
              <a:buFont typeface="Arial" panose="020B0604020202020204" pitchFamily="34" charset="0"/>
              <a:buChar char="•"/>
            </a:pPr>
            <a:endParaRPr lang="fr-FR" sz="4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fr-FR" sz="4400" b="0" i="0" dirty="0">
                <a:solidFill>
                  <a:srgbClr val="374151"/>
                </a:solidFill>
                <a:effectLst/>
                <a:latin typeface="Times New Roman" panose="02020603050405020304" pitchFamily="18" charset="0"/>
                <a:cs typeface="Times New Roman" panose="02020603050405020304" pitchFamily="18" charset="0"/>
              </a:rPr>
              <a:t>Le modèle TF-IDF (</a:t>
            </a:r>
            <a:r>
              <a:rPr lang="fr-FR" sz="4400" b="0" i="0" dirty="0" err="1">
                <a:solidFill>
                  <a:srgbClr val="374151"/>
                </a:solidFill>
                <a:effectLst/>
                <a:latin typeface="Times New Roman" panose="02020603050405020304" pitchFamily="18" charset="0"/>
                <a:cs typeface="Times New Roman" panose="02020603050405020304" pitchFamily="18" charset="0"/>
              </a:rPr>
              <a:t>Term</a:t>
            </a:r>
            <a:r>
              <a:rPr lang="fr-FR" sz="4400" b="0" i="0" dirty="0">
                <a:solidFill>
                  <a:srgbClr val="374151"/>
                </a:solidFill>
                <a:effectLst/>
                <a:latin typeface="Times New Roman" panose="02020603050405020304" pitchFamily="18" charset="0"/>
                <a:cs typeface="Times New Roman" panose="02020603050405020304" pitchFamily="18" charset="0"/>
              </a:rPr>
              <a:t> Frequency-Inverse Document Frequency) est une méthode similaire au </a:t>
            </a:r>
            <a:r>
              <a:rPr lang="fr-FR" sz="4400" b="0" i="0" dirty="0" err="1">
                <a:solidFill>
                  <a:srgbClr val="374151"/>
                </a:solidFill>
                <a:effectLst/>
                <a:latin typeface="Times New Roman" panose="02020603050405020304" pitchFamily="18" charset="0"/>
                <a:cs typeface="Times New Roman" panose="02020603050405020304" pitchFamily="18" charset="0"/>
              </a:rPr>
              <a:t>CountVectorizer</a:t>
            </a:r>
            <a:r>
              <a:rPr lang="fr-FR" sz="4400" b="0" i="0" dirty="0">
                <a:solidFill>
                  <a:srgbClr val="374151"/>
                </a:solidFill>
                <a:effectLst/>
                <a:latin typeface="Times New Roman" panose="02020603050405020304" pitchFamily="18" charset="0"/>
                <a:cs typeface="Times New Roman" panose="02020603050405020304" pitchFamily="18" charset="0"/>
              </a:rPr>
              <a:t>, mais il prend également en compte la fréquence des mots dans le corpus global. Le TF-IDF mesure l'importance relative d'un mot dans un document en multipliant la fréquence d'apparition du mot dans le document (TF) par l'inverse de sa fréquence d'apparition dans tous les documents du corpus (IDF). Cela permet de mettre en évidence les mots qui sont fréquents dans un document mais peu fréquents dans l'ensemble du corpus, ce qui peut aider à identifier des mots-clés importants dans un document. Le modèle TF-IDF est souvent utilisé pour la recherche d'information, l'extraction de mots-clés et la recommandation de contenu personnalisé.</a:t>
            </a:r>
          </a:p>
          <a:p>
            <a:pPr algn="just">
              <a:buFont typeface="Arial" panose="020B0604020202020204" pitchFamily="34" charset="0"/>
              <a:buChar char="•"/>
            </a:pPr>
            <a:endParaRPr lang="fr-FR" sz="4400" dirty="0">
              <a:solidFill>
                <a:srgbClr val="37415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fr-FR" sz="4400" b="0" i="0" dirty="0">
                <a:solidFill>
                  <a:srgbClr val="374151"/>
                </a:solidFill>
                <a:effectLst/>
                <a:latin typeface="Times New Roman" panose="02020603050405020304" pitchFamily="18" charset="0"/>
                <a:cs typeface="Times New Roman" panose="02020603050405020304" pitchFamily="18" charset="0"/>
              </a:rPr>
              <a:t>USE (Universal Sentence Encoder) est un modèle de traitement de langage naturel développé par Google qui permet de convertir du texte en vecteurs de grande dimension. Ces vecteurs permettent de représenter le sens des phrases ou des documents de manière plus riche que les approches traditionnelles de sac de mots.</a:t>
            </a:r>
          </a:p>
          <a:p>
            <a:pPr marL="0" indent="0" algn="just">
              <a:buNone/>
            </a:pPr>
            <a:endParaRPr lang="fr-FR" sz="4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fr-FR" sz="4400" b="0" i="0" dirty="0">
                <a:solidFill>
                  <a:srgbClr val="374151"/>
                </a:solidFill>
                <a:effectLst/>
                <a:latin typeface="Times New Roman" panose="02020603050405020304" pitchFamily="18" charset="0"/>
                <a:cs typeface="Times New Roman" panose="02020603050405020304" pitchFamily="18" charset="0"/>
              </a:rPr>
              <a:t>BERT (</a:t>
            </a:r>
            <a:r>
              <a:rPr lang="fr-FR" sz="4400" b="0" i="0" dirty="0" err="1">
                <a:solidFill>
                  <a:srgbClr val="374151"/>
                </a:solidFill>
                <a:effectLst/>
                <a:latin typeface="Times New Roman" panose="02020603050405020304" pitchFamily="18" charset="0"/>
                <a:cs typeface="Times New Roman" panose="02020603050405020304" pitchFamily="18" charset="0"/>
              </a:rPr>
              <a:t>Bidirectional</a:t>
            </a:r>
            <a:r>
              <a:rPr lang="fr-FR" sz="4400" b="0" i="0" dirty="0">
                <a:solidFill>
                  <a:srgbClr val="374151"/>
                </a:solidFill>
                <a:effectLst/>
                <a:latin typeface="Times New Roman" panose="02020603050405020304" pitchFamily="18" charset="0"/>
                <a:cs typeface="Times New Roman" panose="02020603050405020304" pitchFamily="18" charset="0"/>
              </a:rPr>
              <a:t> Encoder </a:t>
            </a:r>
            <a:r>
              <a:rPr lang="fr-FR" sz="4400" b="0" i="0" dirty="0" err="1">
                <a:solidFill>
                  <a:srgbClr val="374151"/>
                </a:solidFill>
                <a:effectLst/>
                <a:latin typeface="Times New Roman" panose="02020603050405020304" pitchFamily="18" charset="0"/>
                <a:cs typeface="Times New Roman" panose="02020603050405020304" pitchFamily="18" charset="0"/>
              </a:rPr>
              <a:t>Representations</a:t>
            </a:r>
            <a:r>
              <a:rPr lang="fr-FR" sz="4400" b="0" i="0" dirty="0">
                <a:solidFill>
                  <a:srgbClr val="374151"/>
                </a:solidFill>
                <a:effectLst/>
                <a:latin typeface="Times New Roman" panose="02020603050405020304" pitchFamily="18" charset="0"/>
                <a:cs typeface="Times New Roman" panose="02020603050405020304" pitchFamily="18" charset="0"/>
              </a:rPr>
              <a:t> </a:t>
            </a:r>
            <a:r>
              <a:rPr lang="fr-FR" sz="4400" b="0" i="0" dirty="0" err="1">
                <a:solidFill>
                  <a:srgbClr val="374151"/>
                </a:solidFill>
                <a:effectLst/>
                <a:latin typeface="Times New Roman" panose="02020603050405020304" pitchFamily="18" charset="0"/>
                <a:cs typeface="Times New Roman" panose="02020603050405020304" pitchFamily="18" charset="0"/>
              </a:rPr>
              <a:t>from</a:t>
            </a:r>
            <a:r>
              <a:rPr lang="fr-FR" sz="4400" b="0" i="0" dirty="0">
                <a:solidFill>
                  <a:srgbClr val="374151"/>
                </a:solidFill>
                <a:effectLst/>
                <a:latin typeface="Times New Roman" panose="02020603050405020304" pitchFamily="18" charset="0"/>
                <a:cs typeface="Times New Roman" panose="02020603050405020304" pitchFamily="18" charset="0"/>
              </a:rPr>
              <a:t> Transformers) est un modèle de traitement de langage naturel développé par Google qui est capable de comprendre le sens des phrases en contexte. Il a été entraîné sur un large corpus de données textuelles, et est utilisé pour de nombreuses tâches de NLP, telles que la classification de textes ou la réponse à des questions.</a:t>
            </a:r>
          </a:p>
          <a:p>
            <a:pPr marL="0" indent="0">
              <a:buNone/>
            </a:pPr>
            <a:endParaRPr lang="fr-FR" dirty="0"/>
          </a:p>
        </p:txBody>
      </p:sp>
    </p:spTree>
    <p:extLst>
      <p:ext uri="{BB962C8B-B14F-4D97-AF65-F5344CB8AC3E}">
        <p14:creationId xmlns:p14="http://schemas.microsoft.com/office/powerpoint/2010/main" val="58013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0FA79-4DE5-E828-4F65-B20FDA7E2FE3}"/>
              </a:ext>
            </a:extLst>
          </p:cNvPr>
          <p:cNvSpPr>
            <a:spLocks noGrp="1"/>
          </p:cNvSpPr>
          <p:nvPr>
            <p:ph type="title"/>
          </p:nvPr>
        </p:nvSpPr>
        <p:spPr>
          <a:xfrm>
            <a:off x="1310600" y="569478"/>
            <a:ext cx="9601196" cy="1303867"/>
          </a:xfrm>
        </p:spPr>
        <p:txBody>
          <a:bodyPr/>
          <a:lstStyle/>
          <a:p>
            <a:r>
              <a:rPr lang="fr-FR" dirty="0"/>
              <a:t>Analyse du traitement textes</a:t>
            </a:r>
          </a:p>
        </p:txBody>
      </p:sp>
      <p:sp>
        <p:nvSpPr>
          <p:cNvPr id="3" name="Espace réservé du texte 2">
            <a:extLst>
              <a:ext uri="{FF2B5EF4-FFF2-40B4-BE49-F238E27FC236}">
                <a16:creationId xmlns:a16="http://schemas.microsoft.com/office/drawing/2014/main" id="{94E2DB2A-6B8C-BA68-D0D6-A4EBD4EBC677}"/>
              </a:ext>
            </a:extLst>
          </p:cNvPr>
          <p:cNvSpPr>
            <a:spLocks noGrp="1"/>
          </p:cNvSpPr>
          <p:nvPr>
            <p:ph type="body" idx="1"/>
          </p:nvPr>
        </p:nvSpPr>
        <p:spPr>
          <a:xfrm>
            <a:off x="605366" y="1873345"/>
            <a:ext cx="5386917" cy="609600"/>
          </a:xfrm>
        </p:spPr>
        <p:txBody>
          <a:bodyPr/>
          <a:lstStyle/>
          <a:p>
            <a:r>
              <a:rPr lang="fr-FR" dirty="0"/>
              <a:t>Visualisation du modèle TF-IDF</a:t>
            </a:r>
          </a:p>
        </p:txBody>
      </p:sp>
      <p:pic>
        <p:nvPicPr>
          <p:cNvPr id="8" name="Espace réservé du contenu 7">
            <a:extLst>
              <a:ext uri="{FF2B5EF4-FFF2-40B4-BE49-F238E27FC236}">
                <a16:creationId xmlns:a16="http://schemas.microsoft.com/office/drawing/2014/main" id="{B7A25FB4-F8E1-4C43-7BEB-F7D96B7F2281}"/>
              </a:ext>
            </a:extLst>
          </p:cNvPr>
          <p:cNvPicPr>
            <a:picLocks noGrp="1" noChangeAspect="1"/>
          </p:cNvPicPr>
          <p:nvPr>
            <p:ph sz="quarter" idx="13"/>
          </p:nvPr>
        </p:nvPicPr>
        <p:blipFill>
          <a:blip r:embed="rId2"/>
          <a:stretch>
            <a:fillRect/>
          </a:stretch>
        </p:blipFill>
        <p:spPr>
          <a:xfrm>
            <a:off x="609600" y="2973061"/>
            <a:ext cx="5389563" cy="2393016"/>
          </a:xfrm>
        </p:spPr>
      </p:pic>
      <p:sp>
        <p:nvSpPr>
          <p:cNvPr id="6" name="Espace réservé du contenu 5">
            <a:extLst>
              <a:ext uri="{FF2B5EF4-FFF2-40B4-BE49-F238E27FC236}">
                <a16:creationId xmlns:a16="http://schemas.microsoft.com/office/drawing/2014/main" id="{2626C926-31D1-6580-123A-F6DE5EE7A7D5}"/>
              </a:ext>
            </a:extLst>
          </p:cNvPr>
          <p:cNvSpPr>
            <a:spLocks noGrp="1"/>
          </p:cNvSpPr>
          <p:nvPr>
            <p:ph sz="quarter" idx="14"/>
          </p:nvPr>
        </p:nvSpPr>
        <p:spPr/>
        <p:txBody>
          <a:bodyPr/>
          <a:lstStyle/>
          <a:p>
            <a:pPr algn="just"/>
            <a:r>
              <a:rPr lang="fr-FR" dirty="0"/>
              <a:t>Le modèle TF-IDF présente le meilleur score à hauteur de 0.42 pour les modèles sur le texte.</a:t>
            </a:r>
          </a:p>
          <a:p>
            <a:pPr algn="just"/>
            <a:endParaRPr lang="fr-FR" dirty="0"/>
          </a:p>
          <a:p>
            <a:pPr algn="just"/>
            <a:r>
              <a:rPr lang="fr-FR" dirty="0"/>
              <a:t>Cette méthode sera conservée dans le cadre de l’étape du traitement de textes.</a:t>
            </a:r>
          </a:p>
        </p:txBody>
      </p:sp>
    </p:spTree>
    <p:extLst>
      <p:ext uri="{BB962C8B-B14F-4D97-AF65-F5344CB8AC3E}">
        <p14:creationId xmlns:p14="http://schemas.microsoft.com/office/powerpoint/2010/main" val="14737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4F22B9A-4DB6-B538-ED87-604CDB5949EC}"/>
              </a:ext>
            </a:extLst>
          </p:cNvPr>
          <p:cNvSpPr>
            <a:spLocks noGrp="1"/>
          </p:cNvSpPr>
          <p:nvPr>
            <p:ph type="title"/>
          </p:nvPr>
        </p:nvSpPr>
        <p:spPr/>
        <p:txBody>
          <a:bodyPr/>
          <a:lstStyle/>
          <a:p>
            <a:r>
              <a:rPr lang="fr-FR" dirty="0"/>
              <a:t>Traitement des images</a:t>
            </a:r>
          </a:p>
        </p:txBody>
      </p:sp>
      <p:sp>
        <p:nvSpPr>
          <p:cNvPr id="6" name="Espace réservé du contenu 5">
            <a:extLst>
              <a:ext uri="{FF2B5EF4-FFF2-40B4-BE49-F238E27FC236}">
                <a16:creationId xmlns:a16="http://schemas.microsoft.com/office/drawing/2014/main" id="{900A065B-DE62-DA8F-D3C6-E3D59BB6594E}"/>
              </a:ext>
            </a:extLst>
          </p:cNvPr>
          <p:cNvSpPr>
            <a:spLocks noGrp="1"/>
          </p:cNvSpPr>
          <p:nvPr>
            <p:ph idx="1"/>
          </p:nvPr>
        </p:nvSpPr>
        <p:spPr/>
        <p:txBody>
          <a:bodyPr>
            <a:normAutofit fontScale="77500" lnSpcReduction="20000"/>
          </a:bodyPr>
          <a:lstStyle/>
          <a:p>
            <a:pPr marL="0" indent="0" algn="just">
              <a:buNone/>
            </a:pPr>
            <a:r>
              <a:rPr lang="fr-FR" sz="1800" b="0" i="0" dirty="0">
                <a:solidFill>
                  <a:srgbClr val="374151"/>
                </a:solidFill>
                <a:effectLst/>
                <a:latin typeface="Times New Roman" panose="02020603050405020304" pitchFamily="18" charset="0"/>
                <a:cs typeface="Times New Roman" panose="02020603050405020304" pitchFamily="18" charset="0"/>
              </a:rPr>
              <a:t>Définitions des principaux outils  : </a:t>
            </a:r>
          </a:p>
          <a:p>
            <a:pPr algn="just">
              <a:buFont typeface="Arial" panose="020B0604020202020204" pitchFamily="34" charset="0"/>
              <a:buChar char="•"/>
            </a:pPr>
            <a:endParaRPr lang="fr-FR" sz="1800" dirty="0">
              <a:solidFill>
                <a:srgbClr val="37415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fr-FR" sz="1800" b="0" i="0" dirty="0">
                <a:solidFill>
                  <a:srgbClr val="374151"/>
                </a:solidFill>
                <a:effectLst/>
                <a:latin typeface="Times New Roman" panose="02020603050405020304" pitchFamily="18" charset="0"/>
                <a:cs typeface="Times New Roman" panose="02020603050405020304" pitchFamily="18" charset="0"/>
              </a:rPr>
              <a:t>SIFT (</a:t>
            </a:r>
            <a:r>
              <a:rPr lang="fr-FR" sz="1800" b="0" i="0" dirty="0" err="1">
                <a:solidFill>
                  <a:srgbClr val="374151"/>
                </a:solidFill>
                <a:effectLst/>
                <a:latin typeface="Times New Roman" panose="02020603050405020304" pitchFamily="18" charset="0"/>
                <a:cs typeface="Times New Roman" panose="02020603050405020304" pitchFamily="18" charset="0"/>
              </a:rPr>
              <a:t>Scale</a:t>
            </a:r>
            <a:r>
              <a:rPr lang="fr-FR" sz="1800" b="0" i="0" dirty="0">
                <a:solidFill>
                  <a:srgbClr val="374151"/>
                </a:solidFill>
                <a:effectLst/>
                <a:latin typeface="Times New Roman" panose="02020603050405020304" pitchFamily="18" charset="0"/>
                <a:cs typeface="Times New Roman" panose="02020603050405020304" pitchFamily="18" charset="0"/>
              </a:rPr>
              <a:t>-Invariant </a:t>
            </a:r>
            <a:r>
              <a:rPr lang="fr-FR" sz="1800" b="0" i="0" dirty="0" err="1">
                <a:solidFill>
                  <a:srgbClr val="374151"/>
                </a:solidFill>
                <a:effectLst/>
                <a:latin typeface="Times New Roman" panose="02020603050405020304" pitchFamily="18" charset="0"/>
                <a:cs typeface="Times New Roman" panose="02020603050405020304" pitchFamily="18" charset="0"/>
              </a:rPr>
              <a:t>Feature</a:t>
            </a:r>
            <a:r>
              <a:rPr lang="fr-FR" sz="1800" b="0" i="0" dirty="0">
                <a:solidFill>
                  <a:srgbClr val="374151"/>
                </a:solidFill>
                <a:effectLst/>
                <a:latin typeface="Times New Roman" panose="02020603050405020304" pitchFamily="18" charset="0"/>
                <a:cs typeface="Times New Roman" panose="02020603050405020304" pitchFamily="18" charset="0"/>
              </a:rPr>
              <a:t> </a:t>
            </a:r>
            <a:r>
              <a:rPr lang="fr-FR" sz="1800" b="0" i="0" dirty="0" err="1">
                <a:solidFill>
                  <a:srgbClr val="374151"/>
                </a:solidFill>
                <a:effectLst/>
                <a:latin typeface="Times New Roman" panose="02020603050405020304" pitchFamily="18" charset="0"/>
                <a:cs typeface="Times New Roman" panose="02020603050405020304" pitchFamily="18" charset="0"/>
              </a:rPr>
              <a:t>Transform</a:t>
            </a:r>
            <a:r>
              <a:rPr lang="fr-FR" sz="1800" b="0" i="0" dirty="0">
                <a:solidFill>
                  <a:srgbClr val="374151"/>
                </a:solidFill>
                <a:effectLst/>
                <a:latin typeface="Times New Roman" panose="02020603050405020304" pitchFamily="18" charset="0"/>
                <a:cs typeface="Times New Roman" panose="02020603050405020304" pitchFamily="18" charset="0"/>
              </a:rPr>
              <a:t>) est une méthode de traitement d'images qui permet de détecter et de décrire les caractéristiques distinctives d'une image de manière invariante à l'échelle, à la rotation et à la translation. C’est un modèle développé en 1999.</a:t>
            </a:r>
          </a:p>
          <a:p>
            <a:pPr marL="0" indent="0" algn="just">
              <a:buNone/>
            </a:pPr>
            <a:endParaRPr lang="fr-FR" sz="18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fr-FR" sz="1800" b="0" i="0" dirty="0">
                <a:solidFill>
                  <a:srgbClr val="374151"/>
                </a:solidFill>
                <a:effectLst/>
                <a:latin typeface="Times New Roman" panose="02020603050405020304" pitchFamily="18" charset="0"/>
                <a:cs typeface="Times New Roman" panose="02020603050405020304" pitchFamily="18" charset="0"/>
              </a:rPr>
              <a:t>ORB (</a:t>
            </a:r>
            <a:r>
              <a:rPr lang="fr-FR" sz="1800" b="0" i="0" dirty="0" err="1">
                <a:solidFill>
                  <a:srgbClr val="374151"/>
                </a:solidFill>
                <a:effectLst/>
                <a:latin typeface="Times New Roman" panose="02020603050405020304" pitchFamily="18" charset="0"/>
                <a:cs typeface="Times New Roman" panose="02020603050405020304" pitchFamily="18" charset="0"/>
              </a:rPr>
              <a:t>Oriented</a:t>
            </a:r>
            <a:r>
              <a:rPr lang="fr-FR" sz="1800" b="0" i="0" dirty="0">
                <a:solidFill>
                  <a:srgbClr val="374151"/>
                </a:solidFill>
                <a:effectLst/>
                <a:latin typeface="Times New Roman" panose="02020603050405020304" pitchFamily="18" charset="0"/>
                <a:cs typeface="Times New Roman" panose="02020603050405020304" pitchFamily="18" charset="0"/>
              </a:rPr>
              <a:t> FAST and </a:t>
            </a:r>
            <a:r>
              <a:rPr lang="fr-FR" sz="1800" b="0" i="0" dirty="0" err="1">
                <a:solidFill>
                  <a:srgbClr val="374151"/>
                </a:solidFill>
                <a:effectLst/>
                <a:latin typeface="Times New Roman" panose="02020603050405020304" pitchFamily="18" charset="0"/>
                <a:cs typeface="Times New Roman" panose="02020603050405020304" pitchFamily="18" charset="0"/>
              </a:rPr>
              <a:t>Rotated</a:t>
            </a:r>
            <a:r>
              <a:rPr lang="fr-FR" sz="1800" b="0" i="0" dirty="0">
                <a:solidFill>
                  <a:srgbClr val="374151"/>
                </a:solidFill>
                <a:effectLst/>
                <a:latin typeface="Times New Roman" panose="02020603050405020304" pitchFamily="18" charset="0"/>
                <a:cs typeface="Times New Roman" panose="02020603050405020304" pitchFamily="18" charset="0"/>
              </a:rPr>
              <a:t> BRIEF) est une méthode de traitement d'images qui combine la rapidité et l'efficacité de la méthode FAST (</a:t>
            </a:r>
            <a:r>
              <a:rPr lang="fr-FR" sz="1800" b="0" i="0" dirty="0" err="1">
                <a:solidFill>
                  <a:srgbClr val="374151"/>
                </a:solidFill>
                <a:effectLst/>
                <a:latin typeface="Times New Roman" panose="02020603050405020304" pitchFamily="18" charset="0"/>
                <a:cs typeface="Times New Roman" panose="02020603050405020304" pitchFamily="18" charset="0"/>
              </a:rPr>
              <a:t>Features</a:t>
            </a:r>
            <a:r>
              <a:rPr lang="fr-FR" sz="1800" b="0" i="0" dirty="0">
                <a:solidFill>
                  <a:srgbClr val="374151"/>
                </a:solidFill>
                <a:effectLst/>
                <a:latin typeface="Times New Roman" panose="02020603050405020304" pitchFamily="18" charset="0"/>
                <a:cs typeface="Times New Roman" panose="02020603050405020304" pitchFamily="18" charset="0"/>
              </a:rPr>
              <a:t> </a:t>
            </a:r>
            <a:r>
              <a:rPr lang="fr-FR" sz="1800" b="0" i="0" dirty="0" err="1">
                <a:solidFill>
                  <a:srgbClr val="374151"/>
                </a:solidFill>
                <a:effectLst/>
                <a:latin typeface="Times New Roman" panose="02020603050405020304" pitchFamily="18" charset="0"/>
                <a:cs typeface="Times New Roman" panose="02020603050405020304" pitchFamily="18" charset="0"/>
              </a:rPr>
              <a:t>from</a:t>
            </a:r>
            <a:r>
              <a:rPr lang="fr-FR" sz="1800" b="0" i="0" dirty="0">
                <a:solidFill>
                  <a:srgbClr val="374151"/>
                </a:solidFill>
                <a:effectLst/>
                <a:latin typeface="Times New Roman" panose="02020603050405020304" pitchFamily="18" charset="0"/>
                <a:cs typeface="Times New Roman" panose="02020603050405020304" pitchFamily="18" charset="0"/>
              </a:rPr>
              <a:t> </a:t>
            </a:r>
            <a:r>
              <a:rPr lang="fr-FR" sz="1800" b="0" i="0" dirty="0" err="1">
                <a:solidFill>
                  <a:srgbClr val="374151"/>
                </a:solidFill>
                <a:effectLst/>
                <a:latin typeface="Times New Roman" panose="02020603050405020304" pitchFamily="18" charset="0"/>
                <a:cs typeface="Times New Roman" panose="02020603050405020304" pitchFamily="18" charset="0"/>
              </a:rPr>
              <a:t>Accelerated</a:t>
            </a:r>
            <a:r>
              <a:rPr lang="fr-FR" sz="1800" b="0" i="0" dirty="0">
                <a:solidFill>
                  <a:srgbClr val="374151"/>
                </a:solidFill>
                <a:effectLst/>
                <a:latin typeface="Times New Roman" panose="02020603050405020304" pitchFamily="18" charset="0"/>
                <a:cs typeface="Times New Roman" panose="02020603050405020304" pitchFamily="18" charset="0"/>
              </a:rPr>
              <a:t> Segment Test) pour la détection de points d'intérêt avec la précision de la méthode BRIEF (</a:t>
            </a:r>
            <a:r>
              <a:rPr lang="fr-FR" sz="1800" b="0" i="0" dirty="0" err="1">
                <a:solidFill>
                  <a:srgbClr val="374151"/>
                </a:solidFill>
                <a:effectLst/>
                <a:latin typeface="Times New Roman" panose="02020603050405020304" pitchFamily="18" charset="0"/>
                <a:cs typeface="Times New Roman" panose="02020603050405020304" pitchFamily="18" charset="0"/>
              </a:rPr>
              <a:t>Binary</a:t>
            </a:r>
            <a:r>
              <a:rPr lang="fr-FR" sz="1800" b="0" i="0" dirty="0">
                <a:solidFill>
                  <a:srgbClr val="374151"/>
                </a:solidFill>
                <a:effectLst/>
                <a:latin typeface="Times New Roman" panose="02020603050405020304" pitchFamily="18" charset="0"/>
                <a:cs typeface="Times New Roman" panose="02020603050405020304" pitchFamily="18" charset="0"/>
              </a:rPr>
              <a:t> </a:t>
            </a:r>
            <a:r>
              <a:rPr lang="fr-FR" sz="1800" b="0" i="0" dirty="0" err="1">
                <a:solidFill>
                  <a:srgbClr val="374151"/>
                </a:solidFill>
                <a:effectLst/>
                <a:latin typeface="Times New Roman" panose="02020603050405020304" pitchFamily="18" charset="0"/>
                <a:cs typeface="Times New Roman" panose="02020603050405020304" pitchFamily="18" charset="0"/>
              </a:rPr>
              <a:t>Robust</a:t>
            </a:r>
            <a:r>
              <a:rPr lang="fr-FR" sz="1800" b="0" i="0" dirty="0">
                <a:solidFill>
                  <a:srgbClr val="374151"/>
                </a:solidFill>
                <a:effectLst/>
                <a:latin typeface="Times New Roman" panose="02020603050405020304" pitchFamily="18" charset="0"/>
                <a:cs typeface="Times New Roman" panose="02020603050405020304" pitchFamily="18" charset="0"/>
              </a:rPr>
              <a:t> Independent Elementary </a:t>
            </a:r>
            <a:r>
              <a:rPr lang="fr-FR" sz="1800" b="0" i="0" dirty="0" err="1">
                <a:solidFill>
                  <a:srgbClr val="374151"/>
                </a:solidFill>
                <a:effectLst/>
                <a:latin typeface="Times New Roman" panose="02020603050405020304" pitchFamily="18" charset="0"/>
                <a:cs typeface="Times New Roman" panose="02020603050405020304" pitchFamily="18" charset="0"/>
              </a:rPr>
              <a:t>Features</a:t>
            </a:r>
            <a:r>
              <a:rPr lang="fr-FR" sz="1800" b="0" i="0" dirty="0">
                <a:solidFill>
                  <a:srgbClr val="374151"/>
                </a:solidFill>
                <a:effectLst/>
                <a:latin typeface="Times New Roman" panose="02020603050405020304" pitchFamily="18" charset="0"/>
                <a:cs typeface="Times New Roman" panose="02020603050405020304" pitchFamily="18" charset="0"/>
              </a:rPr>
              <a:t>) pour la description de ces points d'intérêt. C’est un modèle développé en 2001.</a:t>
            </a:r>
          </a:p>
          <a:p>
            <a:pPr marL="0" indent="0" algn="just">
              <a:buNone/>
            </a:pPr>
            <a:endParaRPr lang="fr-FR" sz="1800" b="0" i="0" dirty="0">
              <a:solidFill>
                <a:srgbClr val="374151"/>
              </a:solidFill>
              <a:effectLst/>
              <a:latin typeface="Times New Roman" panose="02020603050405020304" pitchFamily="18" charset="0"/>
              <a:cs typeface="Times New Roman" panose="02020603050405020304" pitchFamily="18" charset="0"/>
            </a:endParaRPr>
          </a:p>
          <a:p>
            <a:pPr algn="just"/>
            <a:r>
              <a:rPr lang="fr-FR" sz="1800" b="0" i="0" dirty="0">
                <a:solidFill>
                  <a:srgbClr val="374151"/>
                </a:solidFill>
                <a:effectLst/>
                <a:latin typeface="Times New Roman" panose="02020603050405020304" pitchFamily="18" charset="0"/>
                <a:cs typeface="Times New Roman" panose="02020603050405020304" pitchFamily="18" charset="0"/>
              </a:rPr>
              <a:t>Un réseau de neurones convolutif (</a:t>
            </a:r>
            <a:r>
              <a:rPr lang="fr-FR" sz="1800" b="0" i="0" dirty="0" err="1">
                <a:solidFill>
                  <a:srgbClr val="374151"/>
                </a:solidFill>
                <a:effectLst/>
                <a:latin typeface="Times New Roman" panose="02020603050405020304" pitchFamily="18" charset="0"/>
                <a:cs typeface="Times New Roman" panose="02020603050405020304" pitchFamily="18" charset="0"/>
              </a:rPr>
              <a:t>Convolutional</a:t>
            </a:r>
            <a:r>
              <a:rPr lang="fr-FR" sz="1800" b="0" i="0" dirty="0">
                <a:solidFill>
                  <a:srgbClr val="374151"/>
                </a:solidFill>
                <a:effectLst/>
                <a:latin typeface="Times New Roman" panose="02020603050405020304" pitchFamily="18" charset="0"/>
                <a:cs typeface="Times New Roman" panose="02020603050405020304" pitchFamily="18" charset="0"/>
              </a:rPr>
              <a:t> Neural Network) est un type de réseau de neurones artificiels qui est particulièrement bien adapté pour l'analyse d'images et de vidéos. Les CNN sont constitués de plusieurs couches, chacune ayant une fonction spécifique dans le traitement de l'image.</a:t>
            </a:r>
          </a:p>
          <a:p>
            <a:pPr marL="0" indent="0" algn="l">
              <a:buNone/>
            </a:pPr>
            <a:endParaRPr lang="fr-FR" sz="1800" b="0" i="0" dirty="0">
              <a:solidFill>
                <a:srgbClr val="374151"/>
              </a:solidFill>
              <a:effectLst/>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91047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0381AD5-AFA0-242C-A071-8C377E33ADD3}"/>
              </a:ext>
            </a:extLst>
          </p:cNvPr>
          <p:cNvSpPr>
            <a:spLocks noGrp="1"/>
          </p:cNvSpPr>
          <p:nvPr>
            <p:ph type="title"/>
          </p:nvPr>
        </p:nvSpPr>
        <p:spPr>
          <a:xfrm>
            <a:off x="1295402" y="581129"/>
            <a:ext cx="9601196" cy="1303867"/>
          </a:xfrm>
        </p:spPr>
        <p:txBody>
          <a:bodyPr>
            <a:normAutofit fontScale="90000"/>
          </a:bodyPr>
          <a:lstStyle/>
          <a:p>
            <a:r>
              <a:rPr lang="fr-FR" dirty="0"/>
              <a:t>Utilisation des descripteurs d’images</a:t>
            </a:r>
          </a:p>
        </p:txBody>
      </p:sp>
      <p:sp>
        <p:nvSpPr>
          <p:cNvPr id="5" name="Espace réservé du texte 4">
            <a:extLst>
              <a:ext uri="{FF2B5EF4-FFF2-40B4-BE49-F238E27FC236}">
                <a16:creationId xmlns:a16="http://schemas.microsoft.com/office/drawing/2014/main" id="{4D3931C2-3081-7FDA-3776-750EA91B4499}"/>
              </a:ext>
            </a:extLst>
          </p:cNvPr>
          <p:cNvSpPr>
            <a:spLocks noGrp="1"/>
          </p:cNvSpPr>
          <p:nvPr>
            <p:ph type="body" idx="1"/>
          </p:nvPr>
        </p:nvSpPr>
        <p:spPr>
          <a:xfrm>
            <a:off x="607483" y="1517083"/>
            <a:ext cx="5386917" cy="609600"/>
          </a:xfrm>
        </p:spPr>
        <p:txBody>
          <a:bodyPr/>
          <a:lstStyle/>
          <a:p>
            <a:r>
              <a:rPr lang="fr-FR" dirty="0"/>
              <a:t>Méthode SIFT</a:t>
            </a:r>
          </a:p>
        </p:txBody>
      </p:sp>
      <p:pic>
        <p:nvPicPr>
          <p:cNvPr id="16" name="Espace réservé du contenu 15">
            <a:extLst>
              <a:ext uri="{FF2B5EF4-FFF2-40B4-BE49-F238E27FC236}">
                <a16:creationId xmlns:a16="http://schemas.microsoft.com/office/drawing/2014/main" id="{A52D168E-00D9-A4FF-554D-ACFA57F1CF0B}"/>
              </a:ext>
            </a:extLst>
          </p:cNvPr>
          <p:cNvPicPr>
            <a:picLocks noGrp="1" noChangeAspect="1"/>
          </p:cNvPicPr>
          <p:nvPr>
            <p:ph sz="quarter" idx="13"/>
          </p:nvPr>
        </p:nvPicPr>
        <p:blipFill>
          <a:blip r:embed="rId2"/>
          <a:stretch>
            <a:fillRect/>
          </a:stretch>
        </p:blipFill>
        <p:spPr>
          <a:xfrm>
            <a:off x="2024435" y="2126683"/>
            <a:ext cx="2123671" cy="2738045"/>
          </a:xfrm>
        </p:spPr>
      </p:pic>
      <p:sp>
        <p:nvSpPr>
          <p:cNvPr id="6" name="Espace réservé du texte 5">
            <a:extLst>
              <a:ext uri="{FF2B5EF4-FFF2-40B4-BE49-F238E27FC236}">
                <a16:creationId xmlns:a16="http://schemas.microsoft.com/office/drawing/2014/main" id="{0836AD3F-57F0-90BB-3934-9806C25E0F4B}"/>
              </a:ext>
            </a:extLst>
          </p:cNvPr>
          <p:cNvSpPr>
            <a:spLocks noGrp="1"/>
          </p:cNvSpPr>
          <p:nvPr>
            <p:ph type="body" sz="quarter" idx="3"/>
          </p:nvPr>
        </p:nvSpPr>
        <p:spPr>
          <a:xfrm>
            <a:off x="6197600" y="1558642"/>
            <a:ext cx="5389033" cy="609600"/>
          </a:xfrm>
        </p:spPr>
        <p:txBody>
          <a:bodyPr/>
          <a:lstStyle/>
          <a:p>
            <a:r>
              <a:rPr lang="fr-FR" dirty="0"/>
              <a:t>Méthode ORB</a:t>
            </a:r>
          </a:p>
        </p:txBody>
      </p:sp>
      <p:pic>
        <p:nvPicPr>
          <p:cNvPr id="20" name="Espace réservé du contenu 19">
            <a:extLst>
              <a:ext uri="{FF2B5EF4-FFF2-40B4-BE49-F238E27FC236}">
                <a16:creationId xmlns:a16="http://schemas.microsoft.com/office/drawing/2014/main" id="{EB3E01B2-1F29-D982-880B-94DB7AC5D032}"/>
              </a:ext>
            </a:extLst>
          </p:cNvPr>
          <p:cNvPicPr>
            <a:picLocks noGrp="1" noChangeAspect="1"/>
          </p:cNvPicPr>
          <p:nvPr>
            <p:ph sz="quarter" idx="14"/>
          </p:nvPr>
        </p:nvPicPr>
        <p:blipFill>
          <a:blip r:embed="rId3"/>
          <a:stretch>
            <a:fillRect/>
          </a:stretch>
        </p:blipFill>
        <p:spPr>
          <a:xfrm>
            <a:off x="7781483" y="2126683"/>
            <a:ext cx="1899046" cy="2738045"/>
          </a:xfrm>
        </p:spPr>
      </p:pic>
      <p:sp>
        <p:nvSpPr>
          <p:cNvPr id="21" name="ZoneTexte 20">
            <a:extLst>
              <a:ext uri="{FF2B5EF4-FFF2-40B4-BE49-F238E27FC236}">
                <a16:creationId xmlns:a16="http://schemas.microsoft.com/office/drawing/2014/main" id="{E1D9FA21-30F9-FDDF-EF55-7F65A5E949EE}"/>
              </a:ext>
            </a:extLst>
          </p:cNvPr>
          <p:cNvSpPr txBox="1"/>
          <p:nvPr/>
        </p:nvSpPr>
        <p:spPr>
          <a:xfrm>
            <a:off x="959481" y="4977422"/>
            <a:ext cx="10561017" cy="1200329"/>
          </a:xfrm>
          <a:prstGeom prst="rect">
            <a:avLst/>
          </a:prstGeom>
          <a:noFill/>
        </p:spPr>
        <p:txBody>
          <a:bodyPr wrap="square" rtlCol="0">
            <a:spAutoFit/>
          </a:bodyPr>
          <a:lstStyle/>
          <a:p>
            <a:r>
              <a:rPr lang="fr-FR" dirty="0"/>
              <a:t>La méthode SIFT présente une analyse plus précise de l’image avec un nombre de descripteurs qui s’adapte en fonction de notre donnée.</a:t>
            </a:r>
          </a:p>
          <a:p>
            <a:r>
              <a:rPr lang="fr-FR" dirty="0"/>
              <a:t>La méthode ORB utilise un système de 500 descripteurs.</a:t>
            </a:r>
          </a:p>
          <a:p>
            <a:r>
              <a:rPr lang="fr-FR" dirty="0"/>
              <a:t>Résultat : conservation de la méthode SIFT pour le test de cette méthode de traitement.</a:t>
            </a:r>
          </a:p>
        </p:txBody>
      </p:sp>
    </p:spTree>
    <p:extLst>
      <p:ext uri="{BB962C8B-B14F-4D97-AF65-F5344CB8AC3E}">
        <p14:creationId xmlns:p14="http://schemas.microsoft.com/office/powerpoint/2010/main" val="1651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80BE76F-BF03-B607-0FB8-1307526DA2B0}"/>
              </a:ext>
            </a:extLst>
          </p:cNvPr>
          <p:cNvSpPr>
            <a:spLocks noGrp="1"/>
          </p:cNvSpPr>
          <p:nvPr>
            <p:ph type="title"/>
          </p:nvPr>
        </p:nvSpPr>
        <p:spPr>
          <a:xfrm>
            <a:off x="1295402" y="601133"/>
            <a:ext cx="9601196" cy="1303867"/>
          </a:xfrm>
        </p:spPr>
        <p:txBody>
          <a:bodyPr/>
          <a:lstStyle/>
          <a:p>
            <a:r>
              <a:rPr lang="fr-FR" dirty="0"/>
              <a:t>Analyse traitement images</a:t>
            </a:r>
          </a:p>
        </p:txBody>
      </p:sp>
      <p:sp>
        <p:nvSpPr>
          <p:cNvPr id="5" name="Espace réservé du texte 4">
            <a:extLst>
              <a:ext uri="{FF2B5EF4-FFF2-40B4-BE49-F238E27FC236}">
                <a16:creationId xmlns:a16="http://schemas.microsoft.com/office/drawing/2014/main" id="{8F60D44E-D147-2B1D-AEDF-A55849C62A8D}"/>
              </a:ext>
            </a:extLst>
          </p:cNvPr>
          <p:cNvSpPr>
            <a:spLocks noGrp="1"/>
          </p:cNvSpPr>
          <p:nvPr>
            <p:ph type="body" idx="1"/>
          </p:nvPr>
        </p:nvSpPr>
        <p:spPr>
          <a:xfrm>
            <a:off x="609601" y="1600200"/>
            <a:ext cx="4538058" cy="609600"/>
          </a:xfrm>
        </p:spPr>
        <p:txBody>
          <a:bodyPr/>
          <a:lstStyle/>
          <a:p>
            <a:r>
              <a:rPr lang="fr-FR" dirty="0"/>
              <a:t>Architecture d’un modèle CNN</a:t>
            </a:r>
          </a:p>
        </p:txBody>
      </p:sp>
      <p:pic>
        <p:nvPicPr>
          <p:cNvPr id="10" name="Espace réservé du contenu 9">
            <a:extLst>
              <a:ext uri="{FF2B5EF4-FFF2-40B4-BE49-F238E27FC236}">
                <a16:creationId xmlns:a16="http://schemas.microsoft.com/office/drawing/2014/main" id="{1123B35B-F16C-35BF-0DFC-4EB16D4A92C6}"/>
              </a:ext>
            </a:extLst>
          </p:cNvPr>
          <p:cNvPicPr>
            <a:picLocks noGrp="1" noChangeAspect="1"/>
          </p:cNvPicPr>
          <p:nvPr>
            <p:ph sz="quarter" idx="13"/>
          </p:nvPr>
        </p:nvPicPr>
        <p:blipFill>
          <a:blip r:embed="rId2"/>
          <a:stretch>
            <a:fillRect/>
          </a:stretch>
        </p:blipFill>
        <p:spPr>
          <a:xfrm>
            <a:off x="1035353" y="2212975"/>
            <a:ext cx="4538057" cy="3913188"/>
          </a:xfrm>
        </p:spPr>
      </p:pic>
      <p:sp>
        <p:nvSpPr>
          <p:cNvPr id="6" name="Espace réservé du texte 5">
            <a:extLst>
              <a:ext uri="{FF2B5EF4-FFF2-40B4-BE49-F238E27FC236}">
                <a16:creationId xmlns:a16="http://schemas.microsoft.com/office/drawing/2014/main" id="{8AD0F9F5-77A6-0424-1D6F-AC20DB8D80FE}"/>
              </a:ext>
            </a:extLst>
          </p:cNvPr>
          <p:cNvSpPr>
            <a:spLocks noGrp="1"/>
          </p:cNvSpPr>
          <p:nvPr>
            <p:ph type="body" sz="quarter" idx="3"/>
          </p:nvPr>
        </p:nvSpPr>
        <p:spPr>
          <a:xfrm>
            <a:off x="5833460" y="1641832"/>
            <a:ext cx="5389033" cy="609600"/>
          </a:xfrm>
        </p:spPr>
        <p:txBody>
          <a:bodyPr/>
          <a:lstStyle/>
          <a:p>
            <a:r>
              <a:rPr lang="fr-FR" dirty="0"/>
              <a:t>Segmentation avec le VGG19</a:t>
            </a:r>
          </a:p>
        </p:txBody>
      </p:sp>
      <p:pic>
        <p:nvPicPr>
          <p:cNvPr id="3" name="Espace réservé du contenu 2">
            <a:extLst>
              <a:ext uri="{FF2B5EF4-FFF2-40B4-BE49-F238E27FC236}">
                <a16:creationId xmlns:a16="http://schemas.microsoft.com/office/drawing/2014/main" id="{878A5FA8-B74F-1146-C3C7-12AD2FE00338}"/>
              </a:ext>
            </a:extLst>
          </p:cNvPr>
          <p:cNvPicPr>
            <a:picLocks noGrp="1" noChangeAspect="1"/>
          </p:cNvPicPr>
          <p:nvPr>
            <p:ph sz="quarter" idx="14"/>
          </p:nvPr>
        </p:nvPicPr>
        <p:blipFill>
          <a:blip r:embed="rId3"/>
          <a:stretch>
            <a:fillRect/>
          </a:stretch>
        </p:blipFill>
        <p:spPr>
          <a:xfrm>
            <a:off x="5147659" y="2597864"/>
            <a:ext cx="6300307" cy="2756983"/>
          </a:xfrm>
        </p:spPr>
      </p:pic>
    </p:spTree>
    <p:extLst>
      <p:ext uri="{BB962C8B-B14F-4D97-AF65-F5344CB8AC3E}">
        <p14:creationId xmlns:p14="http://schemas.microsoft.com/office/powerpoint/2010/main" val="265639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3A614-ECF1-7B79-E579-6A79C4776BED}"/>
              </a:ext>
            </a:extLst>
          </p:cNvPr>
          <p:cNvSpPr>
            <a:spLocks noGrp="1"/>
          </p:cNvSpPr>
          <p:nvPr>
            <p:ph type="title"/>
          </p:nvPr>
        </p:nvSpPr>
        <p:spPr>
          <a:xfrm>
            <a:off x="1312717" y="601133"/>
            <a:ext cx="9601196" cy="1303867"/>
          </a:xfrm>
        </p:spPr>
        <p:txBody>
          <a:bodyPr/>
          <a:lstStyle/>
          <a:p>
            <a:r>
              <a:rPr lang="fr-FR" dirty="0"/>
              <a:t>Résultats étude de faisabilité</a:t>
            </a:r>
          </a:p>
        </p:txBody>
      </p:sp>
      <p:sp>
        <p:nvSpPr>
          <p:cNvPr id="3" name="Espace réservé du texte 2">
            <a:extLst>
              <a:ext uri="{FF2B5EF4-FFF2-40B4-BE49-F238E27FC236}">
                <a16:creationId xmlns:a16="http://schemas.microsoft.com/office/drawing/2014/main" id="{27E0F205-A540-7D32-A197-FBB8C18F8D9B}"/>
              </a:ext>
            </a:extLst>
          </p:cNvPr>
          <p:cNvSpPr>
            <a:spLocks noGrp="1"/>
          </p:cNvSpPr>
          <p:nvPr>
            <p:ph type="body" idx="1"/>
          </p:nvPr>
        </p:nvSpPr>
        <p:spPr>
          <a:xfrm>
            <a:off x="610922" y="2215351"/>
            <a:ext cx="5386917" cy="609600"/>
          </a:xfrm>
        </p:spPr>
        <p:txBody>
          <a:bodyPr/>
          <a:lstStyle/>
          <a:p>
            <a:r>
              <a:rPr lang="fr-FR" sz="3200" dirty="0"/>
              <a:t>Textes</a:t>
            </a:r>
          </a:p>
        </p:txBody>
      </p:sp>
      <p:graphicFrame>
        <p:nvGraphicFramePr>
          <p:cNvPr id="7" name="Espace réservé du contenu 6">
            <a:extLst>
              <a:ext uri="{FF2B5EF4-FFF2-40B4-BE49-F238E27FC236}">
                <a16:creationId xmlns:a16="http://schemas.microsoft.com/office/drawing/2014/main" id="{2891A3BE-367D-C36B-D07C-06F6C7BC8779}"/>
              </a:ext>
            </a:extLst>
          </p:cNvPr>
          <p:cNvGraphicFramePr>
            <a:graphicFrameLocks noGrp="1"/>
          </p:cNvGraphicFramePr>
          <p:nvPr>
            <p:ph sz="quarter" idx="13"/>
            <p:extLst>
              <p:ext uri="{D42A27DB-BD31-4B8C-83A1-F6EECF244321}">
                <p14:modId xmlns:p14="http://schemas.microsoft.com/office/powerpoint/2010/main" val="3106276916"/>
              </p:ext>
            </p:extLst>
          </p:nvPr>
        </p:nvGraphicFramePr>
        <p:xfrm>
          <a:off x="1405730" y="3284627"/>
          <a:ext cx="3797300" cy="1178923"/>
        </p:xfrm>
        <a:graphic>
          <a:graphicData uri="http://schemas.openxmlformats.org/drawingml/2006/table">
            <a:tbl>
              <a:tblPr>
                <a:tableStyleId>{8799B23B-EC83-4686-B30A-512413B5E67A}</a:tableStyleId>
              </a:tblPr>
              <a:tblGrid>
                <a:gridCol w="1346200">
                  <a:extLst>
                    <a:ext uri="{9D8B030D-6E8A-4147-A177-3AD203B41FA5}">
                      <a16:colId xmlns:a16="http://schemas.microsoft.com/office/drawing/2014/main" val="4156985185"/>
                    </a:ext>
                  </a:extLst>
                </a:gridCol>
                <a:gridCol w="787400">
                  <a:extLst>
                    <a:ext uri="{9D8B030D-6E8A-4147-A177-3AD203B41FA5}">
                      <a16:colId xmlns:a16="http://schemas.microsoft.com/office/drawing/2014/main" val="1981124799"/>
                    </a:ext>
                  </a:extLst>
                </a:gridCol>
                <a:gridCol w="1663700">
                  <a:extLst>
                    <a:ext uri="{9D8B030D-6E8A-4147-A177-3AD203B41FA5}">
                      <a16:colId xmlns:a16="http://schemas.microsoft.com/office/drawing/2014/main" val="3077442750"/>
                    </a:ext>
                  </a:extLst>
                </a:gridCol>
              </a:tblGrid>
              <a:tr h="359410">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dirty="0">
                          <a:effectLst/>
                        </a:rPr>
                        <a:t>ARI Score</a:t>
                      </a:r>
                      <a:endParaRPr lang="fr-FR" sz="12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ctr" fontAlgn="ctr"/>
                      <a:r>
                        <a:rPr lang="fr-FR" sz="1200" u="none" strike="noStrike">
                          <a:effectLst/>
                        </a:rPr>
                        <a:t>Temps d'execution (en secondes)</a:t>
                      </a:r>
                      <a:endParaRPr lang="fr-FR" sz="1200" b="1"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363146208"/>
                  </a:ext>
                </a:extLst>
              </a:tr>
              <a:tr h="201930">
                <a:tc>
                  <a:txBody>
                    <a:bodyPr/>
                    <a:lstStyle/>
                    <a:p>
                      <a:pPr algn="ctr" fontAlgn="b"/>
                      <a:r>
                        <a:rPr lang="fr-FR" sz="1200" u="none" strike="noStrike">
                          <a:effectLst/>
                        </a:rPr>
                        <a:t>CountVectorizer</a:t>
                      </a:r>
                      <a:endParaRPr lang="fr-FR" sz="1200" b="1" i="0" u="none" strike="noStrike">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a:effectLst/>
                        </a:rPr>
                        <a:t>0.31</a:t>
                      </a:r>
                      <a:endParaRPr lang="fr-FR" sz="1200" b="0" i="0" u="none" strike="noStrike">
                        <a:solidFill>
                          <a:srgbClr val="000000"/>
                        </a:solidFill>
                        <a:effectLst/>
                        <a:latin typeface="Calibri" panose="020F0502020204030204" pitchFamily="34" charset="0"/>
                      </a:endParaRPr>
                    </a:p>
                  </a:txBody>
                  <a:tcPr marL="5443" marR="5443" marT="5443" marB="0" anchor="ctr"/>
                </a:tc>
                <a:tc>
                  <a:txBody>
                    <a:bodyPr/>
                    <a:lstStyle/>
                    <a:p>
                      <a:pPr algn="ctr" fontAlgn="ctr"/>
                      <a:r>
                        <a:rPr lang="fr-FR" sz="1200" u="none" strike="noStrike">
                          <a:effectLst/>
                        </a:rPr>
                        <a:t>93</a:t>
                      </a:r>
                      <a:endParaRPr lang="fr-FR"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4008512198"/>
                  </a:ext>
                </a:extLst>
              </a:tr>
              <a:tr h="201930">
                <a:tc>
                  <a:txBody>
                    <a:bodyPr/>
                    <a:lstStyle/>
                    <a:p>
                      <a:pPr algn="ctr" fontAlgn="b"/>
                      <a:r>
                        <a:rPr lang="fr-FR" sz="1200" u="none" strike="noStrike">
                          <a:effectLst/>
                        </a:rPr>
                        <a:t>TF-IDF</a:t>
                      </a:r>
                      <a:endParaRPr lang="fr-FR" sz="1200" b="1" i="0" u="none" strike="noStrike">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a:effectLst/>
                        </a:rPr>
                        <a:t>0.43</a:t>
                      </a:r>
                      <a:endParaRPr lang="fr-FR" sz="1200" b="0" i="0" u="none" strike="noStrike">
                        <a:solidFill>
                          <a:srgbClr val="000000"/>
                        </a:solidFill>
                        <a:effectLst/>
                        <a:latin typeface="Calibri" panose="020F0502020204030204" pitchFamily="34" charset="0"/>
                      </a:endParaRPr>
                    </a:p>
                  </a:txBody>
                  <a:tcPr marL="5443" marR="5443" marT="5443" marB="0" anchor="ctr"/>
                </a:tc>
                <a:tc>
                  <a:txBody>
                    <a:bodyPr/>
                    <a:lstStyle/>
                    <a:p>
                      <a:pPr algn="ctr" fontAlgn="ctr"/>
                      <a:r>
                        <a:rPr lang="fr-FR" sz="1200" u="none" strike="noStrike">
                          <a:effectLst/>
                        </a:rPr>
                        <a:t>89</a:t>
                      </a:r>
                      <a:endParaRPr lang="fr-FR"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2468234199"/>
                  </a:ext>
                </a:extLst>
              </a:tr>
              <a:tr h="201930">
                <a:tc>
                  <a:txBody>
                    <a:bodyPr/>
                    <a:lstStyle/>
                    <a:p>
                      <a:pPr algn="ctr" fontAlgn="b"/>
                      <a:r>
                        <a:rPr lang="fr-FR" sz="1200" u="none" strike="noStrike">
                          <a:effectLst/>
                        </a:rPr>
                        <a:t>BERT</a:t>
                      </a:r>
                      <a:endParaRPr lang="fr-FR" sz="1200" b="1" i="0" u="none" strike="noStrike">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a:effectLst/>
                        </a:rPr>
                        <a:t>0.34</a:t>
                      </a:r>
                      <a:endParaRPr lang="fr-FR" sz="1200" b="0" i="0" u="none" strike="noStrike">
                        <a:solidFill>
                          <a:srgbClr val="000000"/>
                        </a:solidFill>
                        <a:effectLst/>
                        <a:latin typeface="Calibri" panose="020F0502020204030204" pitchFamily="34" charset="0"/>
                      </a:endParaRPr>
                    </a:p>
                  </a:txBody>
                  <a:tcPr marL="5443" marR="5443" marT="5443" marB="0" anchor="ctr"/>
                </a:tc>
                <a:tc>
                  <a:txBody>
                    <a:bodyPr/>
                    <a:lstStyle/>
                    <a:p>
                      <a:pPr algn="ctr" fontAlgn="ctr"/>
                      <a:r>
                        <a:rPr lang="fr-FR" sz="1200" u="none" strike="noStrike">
                          <a:effectLst/>
                        </a:rPr>
                        <a:t>81</a:t>
                      </a:r>
                      <a:endParaRPr lang="fr-FR"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81061775"/>
                  </a:ext>
                </a:extLst>
              </a:tr>
              <a:tr h="201930">
                <a:tc>
                  <a:txBody>
                    <a:bodyPr/>
                    <a:lstStyle/>
                    <a:p>
                      <a:pPr algn="ctr" fontAlgn="b"/>
                      <a:r>
                        <a:rPr lang="fr-FR" sz="1200" u="none" strike="noStrike">
                          <a:effectLst/>
                        </a:rPr>
                        <a:t>USE</a:t>
                      </a:r>
                      <a:endParaRPr lang="fr-FR" sz="1200" b="1" i="0" u="none" strike="noStrike">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a:effectLst/>
                        </a:rPr>
                        <a:t>0.42</a:t>
                      </a:r>
                      <a:endParaRPr lang="fr-FR" sz="1200" b="0" i="0" u="none" strike="noStrike">
                        <a:solidFill>
                          <a:srgbClr val="000000"/>
                        </a:solidFill>
                        <a:effectLst/>
                        <a:latin typeface="Calibri" panose="020F0502020204030204" pitchFamily="34" charset="0"/>
                      </a:endParaRPr>
                    </a:p>
                  </a:txBody>
                  <a:tcPr marL="5443" marR="5443" marT="5443" marB="0" anchor="ctr"/>
                </a:tc>
                <a:tc>
                  <a:txBody>
                    <a:bodyPr/>
                    <a:lstStyle/>
                    <a:p>
                      <a:pPr algn="ctr" fontAlgn="ctr"/>
                      <a:r>
                        <a:rPr lang="fr-FR" sz="1200" u="none" strike="noStrike" dirty="0">
                          <a:effectLst/>
                        </a:rPr>
                        <a:t>87</a:t>
                      </a:r>
                      <a:endParaRPr lang="fr-FR"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2349103701"/>
                  </a:ext>
                </a:extLst>
              </a:tr>
            </a:tbl>
          </a:graphicData>
        </a:graphic>
      </p:graphicFrame>
      <p:sp>
        <p:nvSpPr>
          <p:cNvPr id="5" name="Espace réservé du texte 4">
            <a:extLst>
              <a:ext uri="{FF2B5EF4-FFF2-40B4-BE49-F238E27FC236}">
                <a16:creationId xmlns:a16="http://schemas.microsoft.com/office/drawing/2014/main" id="{85CEC8E5-4A0F-4651-E3F6-8234FA6C1685}"/>
              </a:ext>
            </a:extLst>
          </p:cNvPr>
          <p:cNvSpPr>
            <a:spLocks noGrp="1"/>
          </p:cNvSpPr>
          <p:nvPr>
            <p:ph type="body" sz="quarter" idx="3"/>
          </p:nvPr>
        </p:nvSpPr>
        <p:spPr>
          <a:xfrm>
            <a:off x="6046209" y="2232509"/>
            <a:ext cx="5389033" cy="609600"/>
          </a:xfrm>
        </p:spPr>
        <p:txBody>
          <a:bodyPr/>
          <a:lstStyle/>
          <a:p>
            <a:r>
              <a:rPr lang="fr-FR" sz="3200" dirty="0"/>
              <a:t>Images</a:t>
            </a:r>
          </a:p>
        </p:txBody>
      </p:sp>
      <p:graphicFrame>
        <p:nvGraphicFramePr>
          <p:cNvPr id="9" name="Espace réservé du contenu 8">
            <a:extLst>
              <a:ext uri="{FF2B5EF4-FFF2-40B4-BE49-F238E27FC236}">
                <a16:creationId xmlns:a16="http://schemas.microsoft.com/office/drawing/2014/main" id="{80FADF9B-430A-6A6D-C87C-9EFBCE2F7C4C}"/>
              </a:ext>
            </a:extLst>
          </p:cNvPr>
          <p:cNvGraphicFramePr>
            <a:graphicFrameLocks noGrp="1"/>
          </p:cNvGraphicFramePr>
          <p:nvPr>
            <p:ph sz="quarter" idx="14"/>
            <p:extLst>
              <p:ext uri="{D42A27DB-BD31-4B8C-83A1-F6EECF244321}">
                <p14:modId xmlns:p14="http://schemas.microsoft.com/office/powerpoint/2010/main" val="1893606424"/>
              </p:ext>
            </p:extLst>
          </p:nvPr>
        </p:nvGraphicFramePr>
        <p:xfrm>
          <a:off x="7375757" y="3293159"/>
          <a:ext cx="3009648" cy="1178922"/>
        </p:xfrm>
        <a:graphic>
          <a:graphicData uri="http://schemas.openxmlformats.org/drawingml/2006/table">
            <a:tbl>
              <a:tblPr>
                <a:tableStyleId>{8799B23B-EC83-4686-B30A-512413B5E67A}</a:tableStyleId>
              </a:tblPr>
              <a:tblGrid>
                <a:gridCol w="1898944">
                  <a:extLst>
                    <a:ext uri="{9D8B030D-6E8A-4147-A177-3AD203B41FA5}">
                      <a16:colId xmlns:a16="http://schemas.microsoft.com/office/drawing/2014/main" val="3976504174"/>
                    </a:ext>
                  </a:extLst>
                </a:gridCol>
                <a:gridCol w="1110704">
                  <a:extLst>
                    <a:ext uri="{9D8B030D-6E8A-4147-A177-3AD203B41FA5}">
                      <a16:colId xmlns:a16="http://schemas.microsoft.com/office/drawing/2014/main" val="3695326399"/>
                    </a:ext>
                  </a:extLst>
                </a:gridCol>
              </a:tblGrid>
              <a:tr h="438993">
                <a:tc>
                  <a:txBody>
                    <a:bodyPr/>
                    <a:lstStyle/>
                    <a:p>
                      <a:pPr algn="l" fontAlgn="b"/>
                      <a:r>
                        <a:rPr lang="fr-FR" sz="1100" u="none" strike="noStrike" dirty="0">
                          <a:effectLst/>
                        </a:rPr>
                        <a:t> </a:t>
                      </a:r>
                      <a:endParaRPr lang="fr-FR" sz="11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a:effectLst/>
                        </a:rPr>
                        <a:t>ARI Score</a:t>
                      </a:r>
                      <a:endParaRPr lang="fr-FR" sz="1200" b="1"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1133710"/>
                  </a:ext>
                </a:extLst>
              </a:tr>
              <a:tr h="246643">
                <a:tc>
                  <a:txBody>
                    <a:bodyPr/>
                    <a:lstStyle/>
                    <a:p>
                      <a:pPr algn="ctr" fontAlgn="b"/>
                      <a:r>
                        <a:rPr lang="fr-FR" sz="1200" u="none" strike="noStrike" dirty="0">
                          <a:effectLst/>
                        </a:rPr>
                        <a:t>SIFT</a:t>
                      </a:r>
                      <a:endParaRPr lang="fr-FR" sz="1200" b="1"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a:effectLst/>
                        </a:rPr>
                        <a:t>0.42</a:t>
                      </a:r>
                      <a:endParaRPr lang="fr-FR"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925810376"/>
                  </a:ext>
                </a:extLst>
              </a:tr>
              <a:tr h="246643">
                <a:tc>
                  <a:txBody>
                    <a:bodyPr/>
                    <a:lstStyle/>
                    <a:p>
                      <a:pPr algn="ctr" fontAlgn="b"/>
                      <a:r>
                        <a:rPr lang="fr-FR" sz="1200" u="none" strike="noStrike">
                          <a:effectLst/>
                        </a:rPr>
                        <a:t>VGG16</a:t>
                      </a:r>
                      <a:endParaRPr lang="fr-FR" sz="1200" b="1" i="0" u="none" strike="noStrike">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a:effectLst/>
                        </a:rPr>
                        <a:t>0.44</a:t>
                      </a:r>
                      <a:endParaRPr lang="fr-FR"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576839037"/>
                  </a:ext>
                </a:extLst>
              </a:tr>
              <a:tr h="246643">
                <a:tc>
                  <a:txBody>
                    <a:bodyPr/>
                    <a:lstStyle/>
                    <a:p>
                      <a:pPr algn="ctr" fontAlgn="b"/>
                      <a:r>
                        <a:rPr lang="fr-FR" sz="1200" u="none" strike="noStrike">
                          <a:effectLst/>
                        </a:rPr>
                        <a:t>VGG19</a:t>
                      </a:r>
                      <a:endParaRPr lang="fr-FR" sz="1200" b="1" i="0" u="none" strike="noStrike">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dirty="0">
                          <a:effectLst/>
                        </a:rPr>
                        <a:t>0.57</a:t>
                      </a:r>
                      <a:endParaRPr lang="fr-FR"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668630744"/>
                  </a:ext>
                </a:extLst>
              </a:tr>
            </a:tbl>
          </a:graphicData>
        </a:graphic>
      </p:graphicFrame>
      <p:sp>
        <p:nvSpPr>
          <p:cNvPr id="8" name="ZoneTexte 7">
            <a:extLst>
              <a:ext uri="{FF2B5EF4-FFF2-40B4-BE49-F238E27FC236}">
                <a16:creationId xmlns:a16="http://schemas.microsoft.com/office/drawing/2014/main" id="{EEC08F47-2B5E-4683-BDB2-6F2AFBE49652}"/>
              </a:ext>
            </a:extLst>
          </p:cNvPr>
          <p:cNvSpPr txBox="1"/>
          <p:nvPr/>
        </p:nvSpPr>
        <p:spPr>
          <a:xfrm>
            <a:off x="756954" y="4923226"/>
            <a:ext cx="5204935" cy="1200329"/>
          </a:xfrm>
          <a:prstGeom prst="rect">
            <a:avLst/>
          </a:prstGeom>
          <a:noFill/>
        </p:spPr>
        <p:txBody>
          <a:bodyPr wrap="square" rtlCol="0">
            <a:spAutoFit/>
          </a:bodyPr>
          <a:lstStyle/>
          <a:p>
            <a:r>
              <a:rPr lang="fr-FR" dirty="0"/>
              <a:t>Les méthodes TF-IDF et USE présentent les meilleurs résultats et i, délai de traitement rapide.</a:t>
            </a:r>
          </a:p>
          <a:p>
            <a:endParaRPr lang="fr-FR" dirty="0"/>
          </a:p>
          <a:p>
            <a:r>
              <a:rPr lang="fr-FR" dirty="0"/>
              <a:t>Conservation de la méthode TF-IDF</a:t>
            </a:r>
          </a:p>
        </p:txBody>
      </p:sp>
      <p:sp>
        <p:nvSpPr>
          <p:cNvPr id="10" name="ZoneTexte 9">
            <a:extLst>
              <a:ext uri="{FF2B5EF4-FFF2-40B4-BE49-F238E27FC236}">
                <a16:creationId xmlns:a16="http://schemas.microsoft.com/office/drawing/2014/main" id="{704C81A5-7965-5039-BE69-AC6C28BEE1E1}"/>
              </a:ext>
            </a:extLst>
          </p:cNvPr>
          <p:cNvSpPr txBox="1"/>
          <p:nvPr/>
        </p:nvSpPr>
        <p:spPr>
          <a:xfrm>
            <a:off x="6921585" y="4898908"/>
            <a:ext cx="4372164" cy="1200329"/>
          </a:xfrm>
          <a:prstGeom prst="rect">
            <a:avLst/>
          </a:prstGeom>
          <a:noFill/>
        </p:spPr>
        <p:txBody>
          <a:bodyPr wrap="square" rtlCol="0">
            <a:spAutoFit/>
          </a:bodyPr>
          <a:lstStyle/>
          <a:p>
            <a:r>
              <a:rPr lang="fr-FR" dirty="0"/>
              <a:t>La méthode VGG19 présente les meilleurs résultats.</a:t>
            </a:r>
          </a:p>
          <a:p>
            <a:endParaRPr lang="fr-FR" dirty="0"/>
          </a:p>
          <a:p>
            <a:r>
              <a:rPr lang="fr-FR" dirty="0"/>
              <a:t>Conservation de cette technique de traitement.</a:t>
            </a:r>
          </a:p>
        </p:txBody>
      </p:sp>
    </p:spTree>
    <p:extLst>
      <p:ext uri="{BB962C8B-B14F-4D97-AF65-F5344CB8AC3E}">
        <p14:creationId xmlns:p14="http://schemas.microsoft.com/office/powerpoint/2010/main" val="324534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56790" y="2119974"/>
            <a:ext cx="10363200" cy="1503816"/>
          </a:xfrm>
        </p:spPr>
        <p:txBody>
          <a:bodyPr rtlCol="0"/>
          <a:lstStyle/>
          <a:p>
            <a:br>
              <a:rPr lang="fr-FR" dirty="0"/>
            </a:br>
            <a:r>
              <a:rPr lang="fr-FR" sz="4800" dirty="0"/>
              <a:t>IV. Classification des images</a:t>
            </a:r>
            <a:endParaRPr lang="fr-FR" dirty="0">
              <a:latin typeface="Century Gothic" panose="020B0502020202020204" pitchFamily="34" charset="0"/>
            </a:endParaRPr>
          </a:p>
        </p:txBody>
      </p:sp>
    </p:spTree>
    <p:extLst>
      <p:ext uri="{BB962C8B-B14F-4D97-AF65-F5344CB8AC3E}">
        <p14:creationId xmlns:p14="http://schemas.microsoft.com/office/powerpoint/2010/main" val="304813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7E7235-6833-5071-D339-0E6425D883FD}"/>
              </a:ext>
            </a:extLst>
          </p:cNvPr>
          <p:cNvSpPr>
            <a:spLocks noGrp="1"/>
          </p:cNvSpPr>
          <p:nvPr>
            <p:ph type="title"/>
          </p:nvPr>
        </p:nvSpPr>
        <p:spPr>
          <a:xfrm>
            <a:off x="1295402" y="627343"/>
            <a:ext cx="9601196" cy="1303867"/>
          </a:xfrm>
        </p:spPr>
        <p:txBody>
          <a:bodyPr/>
          <a:lstStyle/>
          <a:p>
            <a:r>
              <a:rPr lang="fr-FR" dirty="0"/>
              <a:t>Etape de la classification</a:t>
            </a:r>
          </a:p>
        </p:txBody>
      </p:sp>
      <p:sp>
        <p:nvSpPr>
          <p:cNvPr id="7" name="Rectangle 6">
            <a:extLst>
              <a:ext uri="{FF2B5EF4-FFF2-40B4-BE49-F238E27FC236}">
                <a16:creationId xmlns:a16="http://schemas.microsoft.com/office/drawing/2014/main" id="{1769E14A-0D07-CE97-6F68-EF2818692350}"/>
              </a:ext>
            </a:extLst>
          </p:cNvPr>
          <p:cNvSpPr/>
          <p:nvPr/>
        </p:nvSpPr>
        <p:spPr>
          <a:xfrm>
            <a:off x="1706678" y="2060631"/>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Importation des données</a:t>
            </a:r>
          </a:p>
        </p:txBody>
      </p:sp>
      <p:cxnSp>
        <p:nvCxnSpPr>
          <p:cNvPr id="9" name="Connecteur droit avec flèche 8">
            <a:extLst>
              <a:ext uri="{FF2B5EF4-FFF2-40B4-BE49-F238E27FC236}">
                <a16:creationId xmlns:a16="http://schemas.microsoft.com/office/drawing/2014/main" id="{8D1BC0A1-3280-0A73-DF30-3962D7EC3241}"/>
              </a:ext>
            </a:extLst>
          </p:cNvPr>
          <p:cNvCxnSpPr>
            <a:cxnSpLocks/>
          </p:cNvCxnSpPr>
          <p:nvPr/>
        </p:nvCxnSpPr>
        <p:spPr>
          <a:xfrm>
            <a:off x="3900834" y="2616891"/>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FFC3AE9-06BB-6FF4-D788-992A00215708}"/>
              </a:ext>
            </a:extLst>
          </p:cNvPr>
          <p:cNvSpPr/>
          <p:nvPr/>
        </p:nvSpPr>
        <p:spPr>
          <a:xfrm>
            <a:off x="4887902" y="2060631"/>
            <a:ext cx="2248102"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Création du Data </a:t>
            </a:r>
            <a:r>
              <a:rPr lang="fr-FR" sz="1600" b="1" dirty="0" err="1">
                <a:solidFill>
                  <a:schemeClr val="tx1"/>
                </a:solidFill>
              </a:rPr>
              <a:t>Generator</a:t>
            </a:r>
            <a:endParaRPr lang="fr-FR" sz="1600" b="1" dirty="0">
              <a:solidFill>
                <a:schemeClr val="tx1"/>
              </a:solidFill>
            </a:endParaRPr>
          </a:p>
        </p:txBody>
      </p:sp>
      <p:cxnSp>
        <p:nvCxnSpPr>
          <p:cNvPr id="14" name="Connecteur droit avec flèche 13">
            <a:extLst>
              <a:ext uri="{FF2B5EF4-FFF2-40B4-BE49-F238E27FC236}">
                <a16:creationId xmlns:a16="http://schemas.microsoft.com/office/drawing/2014/main" id="{59633003-A19B-9A8D-AACB-FFDEF2FB50A1}"/>
              </a:ext>
            </a:extLst>
          </p:cNvPr>
          <p:cNvCxnSpPr>
            <a:cxnSpLocks/>
          </p:cNvCxnSpPr>
          <p:nvPr/>
        </p:nvCxnSpPr>
        <p:spPr>
          <a:xfrm>
            <a:off x="7136004" y="2616891"/>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FF825FF-791E-E736-D377-564ED71E1057}"/>
              </a:ext>
            </a:extLst>
          </p:cNvPr>
          <p:cNvSpPr/>
          <p:nvPr/>
        </p:nvSpPr>
        <p:spPr>
          <a:xfrm>
            <a:off x="8123072" y="2009588"/>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Séparation du jeu de données (entrainement, test et validation)</a:t>
            </a:r>
          </a:p>
        </p:txBody>
      </p:sp>
      <p:cxnSp>
        <p:nvCxnSpPr>
          <p:cNvPr id="17" name="Connecteur droit avec flèche 16">
            <a:extLst>
              <a:ext uri="{FF2B5EF4-FFF2-40B4-BE49-F238E27FC236}">
                <a16:creationId xmlns:a16="http://schemas.microsoft.com/office/drawing/2014/main" id="{C744D8C0-D3F1-8F03-A56E-36FB15946696}"/>
              </a:ext>
            </a:extLst>
          </p:cNvPr>
          <p:cNvCxnSpPr>
            <a:stCxn id="15" idx="2"/>
          </p:cNvCxnSpPr>
          <p:nvPr/>
        </p:nvCxnSpPr>
        <p:spPr>
          <a:xfrm>
            <a:off x="9220150" y="3122108"/>
            <a:ext cx="0" cy="109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D464808-FD64-39F9-E444-7AE8B737DB92}"/>
              </a:ext>
            </a:extLst>
          </p:cNvPr>
          <p:cNvSpPr/>
          <p:nvPr/>
        </p:nvSpPr>
        <p:spPr>
          <a:xfrm>
            <a:off x="8123072" y="4285671"/>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Génération des images </a:t>
            </a:r>
          </a:p>
        </p:txBody>
      </p:sp>
      <p:cxnSp>
        <p:nvCxnSpPr>
          <p:cNvPr id="20" name="Connecteur droit avec flèche 19">
            <a:extLst>
              <a:ext uri="{FF2B5EF4-FFF2-40B4-BE49-F238E27FC236}">
                <a16:creationId xmlns:a16="http://schemas.microsoft.com/office/drawing/2014/main" id="{74AE13CA-CAA5-9205-FE74-E3B119915DA3}"/>
              </a:ext>
            </a:extLst>
          </p:cNvPr>
          <p:cNvCxnSpPr>
            <a:stCxn id="18" idx="1"/>
          </p:cNvCxnSpPr>
          <p:nvPr/>
        </p:nvCxnSpPr>
        <p:spPr>
          <a:xfrm flipH="1">
            <a:off x="7136004" y="4841931"/>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1D18A2C-ABC2-7420-3D4E-BF243C4E29E1}"/>
              </a:ext>
            </a:extLst>
          </p:cNvPr>
          <p:cNvSpPr/>
          <p:nvPr/>
        </p:nvSpPr>
        <p:spPr>
          <a:xfrm>
            <a:off x="4941848" y="4269219"/>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Entrainement des différents modèles</a:t>
            </a:r>
          </a:p>
        </p:txBody>
      </p:sp>
      <p:cxnSp>
        <p:nvCxnSpPr>
          <p:cNvPr id="22" name="Connecteur droit avec flèche 21">
            <a:extLst>
              <a:ext uri="{FF2B5EF4-FFF2-40B4-BE49-F238E27FC236}">
                <a16:creationId xmlns:a16="http://schemas.microsoft.com/office/drawing/2014/main" id="{1C061CD1-63ED-3E82-B852-63D2537782A3}"/>
              </a:ext>
            </a:extLst>
          </p:cNvPr>
          <p:cNvCxnSpPr/>
          <p:nvPr/>
        </p:nvCxnSpPr>
        <p:spPr>
          <a:xfrm flipH="1">
            <a:off x="3954780" y="4841931"/>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C5F9BB-032A-F9BF-02A8-F7659C162752}"/>
              </a:ext>
            </a:extLst>
          </p:cNvPr>
          <p:cNvSpPr/>
          <p:nvPr/>
        </p:nvSpPr>
        <p:spPr>
          <a:xfrm>
            <a:off x="1760624" y="4269219"/>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Analyse des résultats</a:t>
            </a:r>
          </a:p>
        </p:txBody>
      </p:sp>
    </p:spTree>
    <p:extLst>
      <p:ext uri="{BB962C8B-B14F-4D97-AF65-F5344CB8AC3E}">
        <p14:creationId xmlns:p14="http://schemas.microsoft.com/office/powerpoint/2010/main" val="13911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02CE02-F4CB-A8F9-85CA-2E303B7A43C4}"/>
              </a:ext>
            </a:extLst>
          </p:cNvPr>
          <p:cNvSpPr>
            <a:spLocks noGrp="1"/>
          </p:cNvSpPr>
          <p:nvPr>
            <p:ph type="title"/>
          </p:nvPr>
        </p:nvSpPr>
        <p:spPr>
          <a:xfrm>
            <a:off x="1295401" y="588517"/>
            <a:ext cx="9601196" cy="1303867"/>
          </a:xfrm>
        </p:spPr>
        <p:txBody>
          <a:bodyPr/>
          <a:lstStyle/>
          <a:p>
            <a:r>
              <a:rPr lang="fr-FR" dirty="0"/>
              <a:t>Les couches d’un réseau CNN</a:t>
            </a:r>
          </a:p>
        </p:txBody>
      </p:sp>
      <p:sp>
        <p:nvSpPr>
          <p:cNvPr id="3" name="Espace réservé du contenu 2">
            <a:extLst>
              <a:ext uri="{FF2B5EF4-FFF2-40B4-BE49-F238E27FC236}">
                <a16:creationId xmlns:a16="http://schemas.microsoft.com/office/drawing/2014/main" id="{CF4B53CD-C521-C864-A5D7-D8C49F5E89F8}"/>
              </a:ext>
            </a:extLst>
          </p:cNvPr>
          <p:cNvSpPr>
            <a:spLocks noGrp="1"/>
          </p:cNvSpPr>
          <p:nvPr>
            <p:ph idx="1"/>
          </p:nvPr>
        </p:nvSpPr>
        <p:spPr>
          <a:xfrm>
            <a:off x="1380180" y="2010468"/>
            <a:ext cx="9601196" cy="3477839"/>
          </a:xfrm>
        </p:spPr>
        <p:txBody>
          <a:bodyPr>
            <a:noAutofit/>
          </a:bodyPr>
          <a:lstStyle/>
          <a:p>
            <a:pPr marL="0" indent="0" algn="just">
              <a:buNone/>
            </a:pPr>
            <a:r>
              <a:rPr lang="fr-FR" sz="1200" b="0" i="0" dirty="0">
                <a:solidFill>
                  <a:srgbClr val="374151"/>
                </a:solidFill>
                <a:effectLst/>
                <a:latin typeface="Times New Roman" panose="02020603050405020304" pitchFamily="18" charset="0"/>
                <a:cs typeface="Times New Roman" panose="02020603050405020304" pitchFamily="18" charset="0"/>
              </a:rPr>
              <a:t>Les principales couches qui composent un CNN sont :</a:t>
            </a:r>
          </a:p>
          <a:p>
            <a:pPr marL="0" indent="0" algn="just">
              <a:buNone/>
            </a:pPr>
            <a:endParaRPr lang="fr-FR" sz="12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fr-FR" sz="1200" b="0" i="0" dirty="0">
                <a:solidFill>
                  <a:srgbClr val="374151"/>
                </a:solidFill>
                <a:effectLst/>
                <a:latin typeface="Times New Roman" panose="02020603050405020304" pitchFamily="18" charset="0"/>
                <a:cs typeface="Times New Roman" panose="02020603050405020304" pitchFamily="18" charset="0"/>
              </a:rPr>
              <a:t>La couche de convolution : Cette couche est chargée de l'analyse de l'image en appliquant des filtres de convolution qui détectent les caractéristiques spécifiques de l'image, telles que les bords, les coins, les textures, etc. Chaque filtre génère une carte d'activation qui représente la réponse du filtre à différentes zones de l'image.</a:t>
            </a:r>
          </a:p>
          <a:p>
            <a:pPr algn="just">
              <a:buFont typeface="+mj-lt"/>
              <a:buAutoNum type="arabicPeriod"/>
            </a:pPr>
            <a:r>
              <a:rPr lang="fr-FR" sz="1200" b="0" i="0" dirty="0">
                <a:solidFill>
                  <a:srgbClr val="374151"/>
                </a:solidFill>
                <a:effectLst/>
                <a:latin typeface="Times New Roman" panose="02020603050405020304" pitchFamily="18" charset="0"/>
                <a:cs typeface="Times New Roman" panose="02020603050405020304" pitchFamily="18" charset="0"/>
              </a:rPr>
              <a:t>La couche de </a:t>
            </a:r>
            <a:r>
              <a:rPr lang="fr-FR" sz="1200" b="0" i="0" dirty="0" err="1">
                <a:solidFill>
                  <a:srgbClr val="374151"/>
                </a:solidFill>
                <a:effectLst/>
                <a:latin typeface="Times New Roman" panose="02020603050405020304" pitchFamily="18" charset="0"/>
                <a:cs typeface="Times New Roman" panose="02020603050405020304" pitchFamily="18" charset="0"/>
              </a:rPr>
              <a:t>pooling</a:t>
            </a:r>
            <a:r>
              <a:rPr lang="fr-FR" sz="1200" b="0" i="0" dirty="0">
                <a:solidFill>
                  <a:srgbClr val="374151"/>
                </a:solidFill>
                <a:effectLst/>
                <a:latin typeface="Times New Roman" panose="02020603050405020304" pitchFamily="18" charset="0"/>
                <a:cs typeface="Times New Roman" panose="02020603050405020304" pitchFamily="18" charset="0"/>
              </a:rPr>
              <a:t> : Cette couche a pour fonction de réduire la dimension de la carte d'activation générée par la couche de convolution en conservant uniquement les caractéristiques les plus importantes. Les techniques de </a:t>
            </a:r>
            <a:r>
              <a:rPr lang="fr-FR" sz="1200" b="0" i="0" dirty="0" err="1">
                <a:solidFill>
                  <a:srgbClr val="374151"/>
                </a:solidFill>
                <a:effectLst/>
                <a:latin typeface="Times New Roman" panose="02020603050405020304" pitchFamily="18" charset="0"/>
                <a:cs typeface="Times New Roman" panose="02020603050405020304" pitchFamily="18" charset="0"/>
              </a:rPr>
              <a:t>pooling</a:t>
            </a:r>
            <a:r>
              <a:rPr lang="fr-FR" sz="1200" b="0" i="0" dirty="0">
                <a:solidFill>
                  <a:srgbClr val="374151"/>
                </a:solidFill>
                <a:effectLst/>
                <a:latin typeface="Times New Roman" panose="02020603050405020304" pitchFamily="18" charset="0"/>
                <a:cs typeface="Times New Roman" panose="02020603050405020304" pitchFamily="18" charset="0"/>
              </a:rPr>
              <a:t> les plus courantes sont le max </a:t>
            </a:r>
            <a:r>
              <a:rPr lang="fr-FR" sz="1200" b="0" i="0" dirty="0" err="1">
                <a:solidFill>
                  <a:srgbClr val="374151"/>
                </a:solidFill>
                <a:effectLst/>
                <a:latin typeface="Times New Roman" panose="02020603050405020304" pitchFamily="18" charset="0"/>
                <a:cs typeface="Times New Roman" panose="02020603050405020304" pitchFamily="18" charset="0"/>
              </a:rPr>
              <a:t>pooling</a:t>
            </a:r>
            <a:r>
              <a:rPr lang="fr-FR" sz="1200" b="0" i="0" dirty="0">
                <a:solidFill>
                  <a:srgbClr val="374151"/>
                </a:solidFill>
                <a:effectLst/>
                <a:latin typeface="Times New Roman" panose="02020603050405020304" pitchFamily="18" charset="0"/>
                <a:cs typeface="Times New Roman" panose="02020603050405020304" pitchFamily="18" charset="0"/>
              </a:rPr>
              <a:t> et le </a:t>
            </a:r>
            <a:r>
              <a:rPr lang="fr-FR" sz="1200" b="0" i="0" dirty="0" err="1">
                <a:solidFill>
                  <a:srgbClr val="374151"/>
                </a:solidFill>
                <a:effectLst/>
                <a:latin typeface="Times New Roman" panose="02020603050405020304" pitchFamily="18" charset="0"/>
                <a:cs typeface="Times New Roman" panose="02020603050405020304" pitchFamily="18" charset="0"/>
              </a:rPr>
              <a:t>average</a:t>
            </a:r>
            <a:r>
              <a:rPr lang="fr-FR" sz="1200" b="0" i="0" dirty="0">
                <a:solidFill>
                  <a:srgbClr val="374151"/>
                </a:solidFill>
                <a:effectLst/>
                <a:latin typeface="Times New Roman" panose="02020603050405020304" pitchFamily="18" charset="0"/>
                <a:cs typeface="Times New Roman" panose="02020603050405020304" pitchFamily="18" charset="0"/>
              </a:rPr>
              <a:t> </a:t>
            </a:r>
            <a:r>
              <a:rPr lang="fr-FR" sz="1200" b="0" i="0" dirty="0" err="1">
                <a:solidFill>
                  <a:srgbClr val="374151"/>
                </a:solidFill>
                <a:effectLst/>
                <a:latin typeface="Times New Roman" panose="02020603050405020304" pitchFamily="18" charset="0"/>
                <a:cs typeface="Times New Roman" panose="02020603050405020304" pitchFamily="18" charset="0"/>
              </a:rPr>
              <a:t>pooling</a:t>
            </a:r>
            <a:r>
              <a:rPr lang="fr-FR" sz="1200" b="0" i="0"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fr-FR" sz="1200" b="0" i="0" dirty="0">
                <a:solidFill>
                  <a:srgbClr val="374151"/>
                </a:solidFill>
                <a:effectLst/>
                <a:latin typeface="Times New Roman" panose="02020603050405020304" pitchFamily="18" charset="0"/>
                <a:cs typeface="Times New Roman" panose="02020603050405020304" pitchFamily="18" charset="0"/>
              </a:rPr>
              <a:t>La couche d'activation : Cette couche applique une fonction d'activation non linéaire à la sortie de la couche de convolution ou de </a:t>
            </a:r>
            <a:r>
              <a:rPr lang="fr-FR" sz="1200" b="0" i="0" dirty="0" err="1">
                <a:solidFill>
                  <a:srgbClr val="374151"/>
                </a:solidFill>
                <a:effectLst/>
                <a:latin typeface="Times New Roman" panose="02020603050405020304" pitchFamily="18" charset="0"/>
                <a:cs typeface="Times New Roman" panose="02020603050405020304" pitchFamily="18" charset="0"/>
              </a:rPr>
              <a:t>pooling</a:t>
            </a:r>
            <a:r>
              <a:rPr lang="fr-FR" sz="1200" b="0" i="0" dirty="0">
                <a:solidFill>
                  <a:srgbClr val="374151"/>
                </a:solidFill>
                <a:effectLst/>
                <a:latin typeface="Times New Roman" panose="02020603050405020304" pitchFamily="18" charset="0"/>
                <a:cs typeface="Times New Roman" panose="02020603050405020304" pitchFamily="18" charset="0"/>
              </a:rPr>
              <a:t> pour introduire de la non-linéarité dans le modèle. Les fonctions d'activation courantes sont la fonction </a:t>
            </a:r>
            <a:r>
              <a:rPr lang="fr-FR" sz="1200" b="0" i="0" dirty="0" err="1">
                <a:solidFill>
                  <a:srgbClr val="374151"/>
                </a:solidFill>
                <a:effectLst/>
                <a:latin typeface="Times New Roman" panose="02020603050405020304" pitchFamily="18" charset="0"/>
                <a:cs typeface="Times New Roman" panose="02020603050405020304" pitchFamily="18" charset="0"/>
              </a:rPr>
              <a:t>ReLU</a:t>
            </a:r>
            <a:r>
              <a:rPr lang="fr-FR" sz="1200" b="0" i="0" dirty="0">
                <a:solidFill>
                  <a:srgbClr val="374151"/>
                </a:solidFill>
                <a:effectLst/>
                <a:latin typeface="Times New Roman" panose="02020603050405020304" pitchFamily="18" charset="0"/>
                <a:cs typeface="Times New Roman" panose="02020603050405020304" pitchFamily="18" charset="0"/>
              </a:rPr>
              <a:t>, la fonction sigmoïde et la fonction tangente hyperbolique.</a:t>
            </a:r>
          </a:p>
          <a:p>
            <a:pPr algn="just">
              <a:buFont typeface="+mj-lt"/>
              <a:buAutoNum type="arabicPeriod"/>
            </a:pPr>
            <a:r>
              <a:rPr lang="fr-FR" sz="1200" b="0" i="0" dirty="0">
                <a:solidFill>
                  <a:srgbClr val="374151"/>
                </a:solidFill>
                <a:effectLst/>
                <a:latin typeface="Times New Roman" panose="02020603050405020304" pitchFamily="18" charset="0"/>
                <a:cs typeface="Times New Roman" panose="02020603050405020304" pitchFamily="18" charset="0"/>
              </a:rPr>
              <a:t>La couche entièrement connectée : Cette couche est chargée de prendre en entrée les caractéristiques extraites par les couches précédentes et de les classifier en utilisant une fonction de perte telle que la fonction d'entropie croisée.</a:t>
            </a:r>
          </a:p>
          <a:p>
            <a:pPr marL="0" indent="0" algn="just">
              <a:buNone/>
            </a:pPr>
            <a:endParaRPr lang="fr-FR" sz="12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fr-FR" sz="1200" b="0" i="0" dirty="0">
                <a:solidFill>
                  <a:srgbClr val="374151"/>
                </a:solidFill>
                <a:effectLst/>
                <a:latin typeface="Times New Roman" panose="02020603050405020304" pitchFamily="18" charset="0"/>
                <a:cs typeface="Times New Roman" panose="02020603050405020304" pitchFamily="18" charset="0"/>
              </a:rPr>
              <a:t>Il existe d'autres types de couches qui peuvent être utilisées dans les CNN, notamment les couches de normalisation de lot (batch </a:t>
            </a:r>
            <a:r>
              <a:rPr lang="fr-FR" sz="1200" b="0" i="0" dirty="0" err="1">
                <a:solidFill>
                  <a:srgbClr val="374151"/>
                </a:solidFill>
                <a:effectLst/>
                <a:latin typeface="Times New Roman" panose="02020603050405020304" pitchFamily="18" charset="0"/>
                <a:cs typeface="Times New Roman" panose="02020603050405020304" pitchFamily="18" charset="0"/>
              </a:rPr>
              <a:t>normalization</a:t>
            </a:r>
            <a:r>
              <a:rPr lang="fr-FR" sz="1200" b="0" i="0" dirty="0">
                <a:solidFill>
                  <a:srgbClr val="374151"/>
                </a:solidFill>
                <a:effectLst/>
                <a:latin typeface="Times New Roman" panose="02020603050405020304" pitchFamily="18" charset="0"/>
                <a:cs typeface="Times New Roman" panose="02020603050405020304" pitchFamily="18" charset="0"/>
              </a:rPr>
              <a:t>), les couches de régularisation (Dropout) et les couches de réduction de la dimensionnalité (</a:t>
            </a:r>
            <a:r>
              <a:rPr lang="fr-FR" sz="1200" b="0" i="0" dirty="0" err="1">
                <a:solidFill>
                  <a:srgbClr val="374151"/>
                </a:solidFill>
                <a:effectLst/>
                <a:latin typeface="Times New Roman" panose="02020603050405020304" pitchFamily="18" charset="0"/>
                <a:cs typeface="Times New Roman" panose="02020603050405020304" pitchFamily="18" charset="0"/>
              </a:rPr>
              <a:t>dimensionality</a:t>
            </a:r>
            <a:r>
              <a:rPr lang="fr-FR" sz="1200" b="0" i="0" dirty="0">
                <a:solidFill>
                  <a:srgbClr val="374151"/>
                </a:solidFill>
                <a:effectLst/>
                <a:latin typeface="Times New Roman" panose="02020603050405020304" pitchFamily="18" charset="0"/>
                <a:cs typeface="Times New Roman" panose="02020603050405020304" pitchFamily="18" charset="0"/>
              </a:rPr>
              <a:t> </a:t>
            </a:r>
            <a:r>
              <a:rPr lang="fr-FR" sz="1200" b="0" i="0" dirty="0" err="1">
                <a:solidFill>
                  <a:srgbClr val="374151"/>
                </a:solidFill>
                <a:effectLst/>
                <a:latin typeface="Times New Roman" panose="02020603050405020304" pitchFamily="18" charset="0"/>
                <a:cs typeface="Times New Roman" panose="02020603050405020304" pitchFamily="18" charset="0"/>
              </a:rPr>
              <a:t>reduction</a:t>
            </a:r>
            <a:r>
              <a:rPr lang="fr-FR" sz="1200" b="0" i="0" dirty="0">
                <a:solidFill>
                  <a:srgbClr val="374151"/>
                </a:solidFill>
                <a:effectLst/>
                <a:latin typeface="Times New Roman" panose="02020603050405020304" pitchFamily="18" charset="0"/>
                <a:cs typeface="Times New Roman" panose="02020603050405020304" pitchFamily="18" charset="0"/>
              </a:rPr>
              <a:t> </a:t>
            </a:r>
            <a:r>
              <a:rPr lang="fr-FR" sz="1200" b="0" i="0" dirty="0" err="1">
                <a:solidFill>
                  <a:srgbClr val="374151"/>
                </a:solidFill>
                <a:effectLst/>
                <a:latin typeface="Times New Roman" panose="02020603050405020304" pitchFamily="18" charset="0"/>
                <a:cs typeface="Times New Roman" panose="02020603050405020304" pitchFamily="18" charset="0"/>
              </a:rPr>
              <a:t>layers</a:t>
            </a:r>
            <a:r>
              <a:rPr lang="fr-FR" sz="1200" b="0" i="0" dirty="0">
                <a:solidFill>
                  <a:srgbClr val="374151"/>
                </a:solidFill>
                <a:effectLst/>
                <a:latin typeface="Times New Roman" panose="02020603050405020304" pitchFamily="18" charset="0"/>
                <a:cs typeface="Times New Roman" panose="02020603050405020304" pitchFamily="18" charset="0"/>
              </a:rPr>
              <a:t>). En utilisant différentes combinaisons de ces couches, les CNN peuvent être utilisés pour une variété de tâches telles que la classification d'images, la détection d'objets, la segmentation sémantique, la reconnaissance de visages, et bien plus encore.</a:t>
            </a:r>
          </a:p>
        </p:txBody>
      </p:sp>
    </p:spTree>
    <p:extLst>
      <p:ext uri="{BB962C8B-B14F-4D97-AF65-F5344CB8AC3E}">
        <p14:creationId xmlns:p14="http://schemas.microsoft.com/office/powerpoint/2010/main" val="188826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latin typeface="Century Gothic" panose="020B0502020202020204" pitchFamily="34" charset="0"/>
              </a:rPr>
              <a:t>Sommaire</a:t>
            </a:r>
          </a:p>
        </p:txBody>
      </p:sp>
      <p:sp>
        <p:nvSpPr>
          <p:cNvPr id="3" name="Espace réservé du contenu 2"/>
          <p:cNvSpPr>
            <a:spLocks noGrp="1"/>
          </p:cNvSpPr>
          <p:nvPr>
            <p:ph idx="1"/>
          </p:nvPr>
        </p:nvSpPr>
        <p:spPr>
          <a:xfrm>
            <a:off x="1295402" y="2412152"/>
            <a:ext cx="9601196" cy="3318936"/>
          </a:xfrm>
        </p:spPr>
        <p:txBody>
          <a:bodyPr rtlCol="0">
            <a:noAutofit/>
          </a:bodyPr>
          <a:lstStyle/>
          <a:p>
            <a:pPr marL="514350" indent="-514350" rtl="0">
              <a:buFont typeface="+mj-lt"/>
              <a:buAutoNum type="romanUcPeriod"/>
            </a:pPr>
            <a:r>
              <a:rPr lang="fr-FR" sz="1900" dirty="0"/>
              <a:t>Présentation du projet</a:t>
            </a:r>
          </a:p>
          <a:p>
            <a:pPr marL="514350" indent="-514350" rtl="0">
              <a:buFont typeface="+mj-lt"/>
              <a:buAutoNum type="romanUcPeriod"/>
            </a:pPr>
            <a:endParaRPr lang="fr-FR" sz="1900" dirty="0"/>
          </a:p>
          <a:p>
            <a:pPr marL="514350" indent="-514350" rtl="0">
              <a:buFont typeface="+mj-lt"/>
              <a:buAutoNum type="romanUcPeriod"/>
            </a:pPr>
            <a:r>
              <a:rPr lang="fr-FR" sz="1900" dirty="0"/>
              <a:t>Etude de faisabilité</a:t>
            </a:r>
          </a:p>
          <a:p>
            <a:pPr marL="514350" indent="-514350" rtl="0">
              <a:buFont typeface="+mj-lt"/>
              <a:buAutoNum type="romanUcPeriod"/>
            </a:pPr>
            <a:endParaRPr lang="fr-FR" sz="1900" dirty="0"/>
          </a:p>
          <a:p>
            <a:pPr marL="514350" indent="-514350" rtl="0">
              <a:buFont typeface="+mj-lt"/>
              <a:buAutoNum type="romanUcPeriod"/>
            </a:pPr>
            <a:r>
              <a:rPr lang="fr-FR" sz="1900" dirty="0"/>
              <a:t>Classification</a:t>
            </a:r>
          </a:p>
          <a:p>
            <a:pPr marL="514350" indent="-514350" rtl="0">
              <a:buFont typeface="+mj-lt"/>
              <a:buAutoNum type="romanUcPeriod"/>
            </a:pPr>
            <a:endParaRPr lang="fr-FR" sz="1900" dirty="0"/>
          </a:p>
          <a:p>
            <a:pPr marL="514350" indent="-514350" rtl="0">
              <a:buFont typeface="+mj-lt"/>
              <a:buAutoNum type="romanUcPeriod"/>
            </a:pPr>
            <a:r>
              <a:rPr lang="fr-FR" sz="1900" dirty="0"/>
              <a:t>Collecte de données API</a:t>
            </a:r>
          </a:p>
          <a:p>
            <a:pPr marL="514350" indent="-514350" rtl="0">
              <a:buFont typeface="+mj-lt"/>
              <a:buAutoNum type="romanUcPeriod"/>
            </a:pPr>
            <a:endParaRPr lang="fr-FR" sz="1900" dirty="0"/>
          </a:p>
          <a:p>
            <a:pPr marL="514350" indent="-514350" rtl="0">
              <a:buFont typeface="+mj-lt"/>
              <a:buAutoNum type="romanUcPeriod"/>
            </a:pPr>
            <a:r>
              <a:rPr lang="fr-FR" sz="1900" dirty="0"/>
              <a:t>Conclusion</a:t>
            </a:r>
          </a:p>
        </p:txBody>
      </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A0A9AE7-EB78-2A96-0D2E-0134DD28EB04}"/>
              </a:ext>
            </a:extLst>
          </p:cNvPr>
          <p:cNvSpPr>
            <a:spLocks noGrp="1"/>
          </p:cNvSpPr>
          <p:nvPr>
            <p:ph type="title"/>
          </p:nvPr>
        </p:nvSpPr>
        <p:spPr/>
        <p:txBody>
          <a:bodyPr/>
          <a:lstStyle/>
          <a:p>
            <a:r>
              <a:rPr lang="fr-FR" dirty="0"/>
              <a:t>Classification</a:t>
            </a:r>
          </a:p>
        </p:txBody>
      </p:sp>
      <p:sp>
        <p:nvSpPr>
          <p:cNvPr id="5" name="Espace réservé du contenu 4">
            <a:extLst>
              <a:ext uri="{FF2B5EF4-FFF2-40B4-BE49-F238E27FC236}">
                <a16:creationId xmlns:a16="http://schemas.microsoft.com/office/drawing/2014/main" id="{E40AE695-1CAD-E18B-BB8B-EF7167A695E0}"/>
              </a:ext>
            </a:extLst>
          </p:cNvPr>
          <p:cNvSpPr>
            <a:spLocks noGrp="1"/>
          </p:cNvSpPr>
          <p:nvPr>
            <p:ph idx="1"/>
          </p:nvPr>
        </p:nvSpPr>
        <p:spPr/>
        <p:txBody>
          <a:bodyPr>
            <a:normAutofit fontScale="92500" lnSpcReduction="20000"/>
          </a:bodyPr>
          <a:lstStyle/>
          <a:p>
            <a:r>
              <a:rPr lang="fr-FR" dirty="0"/>
              <a:t>Pour la classification, nous allons utiliser 3 modèles :</a:t>
            </a:r>
          </a:p>
          <a:p>
            <a:endParaRPr lang="fr-FR" dirty="0"/>
          </a:p>
          <a:p>
            <a:pPr>
              <a:buFontTx/>
              <a:buChar char="-"/>
            </a:pPr>
            <a:r>
              <a:rPr lang="fr-FR" dirty="0"/>
              <a:t>Réseau CNN créé à notre niveau (utilisant les différentes couches d’un réseau de neurones),</a:t>
            </a:r>
          </a:p>
          <a:p>
            <a:pPr>
              <a:buFontTx/>
              <a:buChar char="-"/>
            </a:pPr>
            <a:endParaRPr lang="fr-FR" dirty="0"/>
          </a:p>
          <a:p>
            <a:pPr>
              <a:buFontTx/>
              <a:buChar char="-"/>
            </a:pPr>
            <a:r>
              <a:rPr lang="fr-FR" dirty="0"/>
              <a:t>Le modèle de Transfer Learning VGG19,</a:t>
            </a:r>
          </a:p>
          <a:p>
            <a:pPr>
              <a:buFontTx/>
              <a:buChar char="-"/>
            </a:pPr>
            <a:endParaRPr lang="fr-FR" dirty="0"/>
          </a:p>
          <a:p>
            <a:pPr>
              <a:buFontTx/>
              <a:buChar char="-"/>
            </a:pPr>
            <a:r>
              <a:rPr lang="fr-FR" dirty="0"/>
              <a:t>Le modèle de Transfer Learning RESNET50.</a:t>
            </a:r>
          </a:p>
        </p:txBody>
      </p:sp>
    </p:spTree>
    <p:extLst>
      <p:ext uri="{BB962C8B-B14F-4D97-AF65-F5344CB8AC3E}">
        <p14:creationId xmlns:p14="http://schemas.microsoft.com/office/powerpoint/2010/main" val="15092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F6F932-BDB7-9937-17B9-5D9E3521FC5A}"/>
              </a:ext>
            </a:extLst>
          </p:cNvPr>
          <p:cNvSpPr>
            <a:spLocks noGrp="1"/>
          </p:cNvSpPr>
          <p:nvPr>
            <p:ph type="title"/>
          </p:nvPr>
        </p:nvSpPr>
        <p:spPr>
          <a:xfrm>
            <a:off x="1295402" y="612739"/>
            <a:ext cx="9601196" cy="1303867"/>
          </a:xfrm>
        </p:spPr>
        <p:txBody>
          <a:bodyPr/>
          <a:lstStyle/>
          <a:p>
            <a:r>
              <a:rPr lang="fr-FR" dirty="0"/>
              <a:t>Résultats de la classification</a:t>
            </a:r>
          </a:p>
        </p:txBody>
      </p:sp>
      <p:graphicFrame>
        <p:nvGraphicFramePr>
          <p:cNvPr id="11" name="Espace réservé du contenu 10">
            <a:extLst>
              <a:ext uri="{FF2B5EF4-FFF2-40B4-BE49-F238E27FC236}">
                <a16:creationId xmlns:a16="http://schemas.microsoft.com/office/drawing/2014/main" id="{BD0530A9-979F-0C6F-874D-1BD316BDC1DD}"/>
              </a:ext>
            </a:extLst>
          </p:cNvPr>
          <p:cNvGraphicFramePr>
            <a:graphicFrameLocks noGrp="1"/>
          </p:cNvGraphicFramePr>
          <p:nvPr>
            <p:ph sz="quarter" idx="13"/>
            <p:extLst>
              <p:ext uri="{D42A27DB-BD31-4B8C-83A1-F6EECF244321}">
                <p14:modId xmlns:p14="http://schemas.microsoft.com/office/powerpoint/2010/main" val="4289611753"/>
              </p:ext>
            </p:extLst>
          </p:nvPr>
        </p:nvGraphicFramePr>
        <p:xfrm>
          <a:off x="724989" y="2385918"/>
          <a:ext cx="4902200" cy="2180027"/>
        </p:xfrm>
        <a:graphic>
          <a:graphicData uri="http://schemas.openxmlformats.org/drawingml/2006/table">
            <a:tbl>
              <a:tblPr>
                <a:tableStyleId>{8799B23B-EC83-4686-B30A-512413B5E67A}</a:tableStyleId>
              </a:tblPr>
              <a:tblGrid>
                <a:gridCol w="1016000">
                  <a:extLst>
                    <a:ext uri="{9D8B030D-6E8A-4147-A177-3AD203B41FA5}">
                      <a16:colId xmlns:a16="http://schemas.microsoft.com/office/drawing/2014/main" val="4208781604"/>
                    </a:ext>
                  </a:extLst>
                </a:gridCol>
                <a:gridCol w="787400">
                  <a:extLst>
                    <a:ext uri="{9D8B030D-6E8A-4147-A177-3AD203B41FA5}">
                      <a16:colId xmlns:a16="http://schemas.microsoft.com/office/drawing/2014/main" val="3287014394"/>
                    </a:ext>
                  </a:extLst>
                </a:gridCol>
                <a:gridCol w="1549400">
                  <a:extLst>
                    <a:ext uri="{9D8B030D-6E8A-4147-A177-3AD203B41FA5}">
                      <a16:colId xmlns:a16="http://schemas.microsoft.com/office/drawing/2014/main" val="1563583385"/>
                    </a:ext>
                  </a:extLst>
                </a:gridCol>
                <a:gridCol w="1549400">
                  <a:extLst>
                    <a:ext uri="{9D8B030D-6E8A-4147-A177-3AD203B41FA5}">
                      <a16:colId xmlns:a16="http://schemas.microsoft.com/office/drawing/2014/main" val="7000109"/>
                    </a:ext>
                  </a:extLst>
                </a:gridCol>
              </a:tblGrid>
              <a:tr h="534941">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ctr"/>
                      <a:r>
                        <a:rPr lang="fr-FR" sz="1200" u="none" strike="noStrike">
                          <a:effectLst/>
                        </a:rPr>
                        <a:t>Accuracy</a:t>
                      </a:r>
                      <a:endParaRPr lang="fr-FR" sz="1200" b="1" i="0" u="none" strike="noStrike">
                        <a:solidFill>
                          <a:srgbClr val="000000"/>
                        </a:solidFill>
                        <a:effectLst/>
                        <a:latin typeface="Times New Roman" panose="02020603050405020304" pitchFamily="18" charset="0"/>
                      </a:endParaRPr>
                    </a:p>
                  </a:txBody>
                  <a:tcPr marL="5443" marR="5443" marT="5443" marB="0" anchor="ctr"/>
                </a:tc>
                <a:tc>
                  <a:txBody>
                    <a:bodyPr/>
                    <a:lstStyle/>
                    <a:p>
                      <a:pPr algn="ctr" fontAlgn="ctr"/>
                      <a:r>
                        <a:rPr lang="fr-FR" sz="1200" u="none" strike="noStrike">
                          <a:effectLst/>
                        </a:rPr>
                        <a:t>Délai entrainement</a:t>
                      </a:r>
                      <a:endParaRPr lang="fr-FR" sz="1200" b="1" i="0" u="none" strike="noStrike">
                        <a:solidFill>
                          <a:srgbClr val="000000"/>
                        </a:solidFill>
                        <a:effectLst/>
                        <a:latin typeface="Times New Roman" panose="02020603050405020304" pitchFamily="18" charset="0"/>
                      </a:endParaRPr>
                    </a:p>
                  </a:txBody>
                  <a:tcPr marL="5443" marR="5443" marT="5443" marB="0" anchor="ctr"/>
                </a:tc>
                <a:tc>
                  <a:txBody>
                    <a:bodyPr/>
                    <a:lstStyle/>
                    <a:p>
                      <a:pPr algn="ctr" fontAlgn="ctr"/>
                      <a:r>
                        <a:rPr lang="fr-FR" sz="1200" u="none" strike="noStrike">
                          <a:effectLst/>
                        </a:rPr>
                        <a:t>Epochs entrainés</a:t>
                      </a:r>
                      <a:endParaRPr lang="fr-FR" sz="1200" b="1" i="0" u="none" strike="noStrike">
                        <a:solidFill>
                          <a:srgbClr val="000000"/>
                        </a:solidFill>
                        <a:effectLst/>
                        <a:latin typeface="Times New Roman" panose="02020603050405020304" pitchFamily="18" charset="0"/>
                      </a:endParaRPr>
                    </a:p>
                  </a:txBody>
                  <a:tcPr marL="5443" marR="5443" marT="5443" marB="0" anchor="ctr"/>
                </a:tc>
                <a:extLst>
                  <a:ext uri="{0D108BD9-81ED-4DB2-BD59-A6C34878D82A}">
                    <a16:rowId xmlns:a16="http://schemas.microsoft.com/office/drawing/2014/main" val="3855667183"/>
                  </a:ext>
                </a:extLst>
              </a:tr>
              <a:tr h="534941">
                <a:tc>
                  <a:txBody>
                    <a:bodyPr/>
                    <a:lstStyle/>
                    <a:p>
                      <a:pPr algn="ctr" fontAlgn="b"/>
                      <a:r>
                        <a:rPr lang="fr-FR" sz="1200" u="none" strike="noStrike">
                          <a:effectLst/>
                        </a:rPr>
                        <a:t>CNN standard</a:t>
                      </a:r>
                      <a:endParaRPr lang="fr-FR" sz="1200" b="1" i="0" u="none" strike="noStrike">
                        <a:solidFill>
                          <a:srgbClr val="000000"/>
                        </a:solidFill>
                        <a:effectLst/>
                        <a:latin typeface="Times New Roman" panose="02020603050405020304" pitchFamily="18" charset="0"/>
                      </a:endParaRPr>
                    </a:p>
                  </a:txBody>
                  <a:tcPr marL="5443" marR="5443" marT="5443" marB="0" anchor="b"/>
                </a:tc>
                <a:tc>
                  <a:txBody>
                    <a:bodyPr/>
                    <a:lstStyle/>
                    <a:p>
                      <a:pPr algn="ctr" fontAlgn="b"/>
                      <a:r>
                        <a:rPr lang="fr-FR" sz="1200" u="none" strike="noStrike">
                          <a:effectLst/>
                        </a:rPr>
                        <a:t>0.36</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00:18:31</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12</a:t>
                      </a:r>
                      <a:endParaRPr lang="fr-FR"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838806874"/>
                  </a:ext>
                </a:extLst>
              </a:tr>
              <a:tr h="517684">
                <a:tc>
                  <a:txBody>
                    <a:bodyPr/>
                    <a:lstStyle/>
                    <a:p>
                      <a:pPr algn="ctr" fontAlgn="b"/>
                      <a:r>
                        <a:rPr lang="fr-FR" sz="1200" u="none" strike="noStrike">
                          <a:effectLst/>
                        </a:rPr>
                        <a:t>VGG19</a:t>
                      </a:r>
                      <a:endParaRPr lang="fr-FR" sz="1200" b="1" i="0" u="none" strike="noStrike">
                        <a:solidFill>
                          <a:srgbClr val="000000"/>
                        </a:solidFill>
                        <a:effectLst/>
                        <a:latin typeface="Times New Roman" panose="02020603050405020304" pitchFamily="18" charset="0"/>
                      </a:endParaRPr>
                    </a:p>
                  </a:txBody>
                  <a:tcPr marL="5443" marR="5443" marT="5443" marB="0" anchor="b"/>
                </a:tc>
                <a:tc>
                  <a:txBody>
                    <a:bodyPr/>
                    <a:lstStyle/>
                    <a:p>
                      <a:pPr algn="ctr" fontAlgn="b"/>
                      <a:r>
                        <a:rPr lang="fr-FR" sz="1200" u="none" strike="noStrike">
                          <a:effectLst/>
                        </a:rPr>
                        <a:t>0.15</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dirty="0">
                          <a:effectLst/>
                        </a:rPr>
                        <a:t>01:18:55</a:t>
                      </a:r>
                      <a:endParaRPr lang="fr-FR" sz="12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4</a:t>
                      </a:r>
                      <a:endParaRPr lang="fr-FR"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570632598"/>
                  </a:ext>
                </a:extLst>
              </a:tr>
              <a:tr h="592461">
                <a:tc>
                  <a:txBody>
                    <a:bodyPr/>
                    <a:lstStyle/>
                    <a:p>
                      <a:pPr algn="ctr" fontAlgn="b"/>
                      <a:r>
                        <a:rPr lang="fr-FR" sz="1200" u="none" strike="noStrike">
                          <a:effectLst/>
                        </a:rPr>
                        <a:t>RESNET50</a:t>
                      </a:r>
                      <a:endParaRPr lang="fr-FR" sz="1200" b="1" i="0" u="none" strike="noStrike">
                        <a:solidFill>
                          <a:srgbClr val="000000"/>
                        </a:solidFill>
                        <a:effectLst/>
                        <a:latin typeface="Times New Roman" panose="02020603050405020304" pitchFamily="18" charset="0"/>
                      </a:endParaRPr>
                    </a:p>
                  </a:txBody>
                  <a:tcPr marL="5443" marR="5443" marT="5443" marB="0" anchor="b"/>
                </a:tc>
                <a:tc>
                  <a:txBody>
                    <a:bodyPr/>
                    <a:lstStyle/>
                    <a:p>
                      <a:pPr algn="ctr" fontAlgn="b"/>
                      <a:r>
                        <a:rPr lang="fr-FR" sz="1200" u="none" strike="noStrike">
                          <a:effectLst/>
                        </a:rPr>
                        <a:t>0.66</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02:11:50</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dirty="0">
                          <a:effectLst/>
                        </a:rPr>
                        <a:t>9</a:t>
                      </a:r>
                      <a:endParaRPr lang="fr-FR" sz="12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7760070"/>
                  </a:ext>
                </a:extLst>
              </a:tr>
            </a:tbl>
          </a:graphicData>
        </a:graphic>
      </p:graphicFrame>
      <p:sp>
        <p:nvSpPr>
          <p:cNvPr id="4" name="Espace réservé du contenu 3">
            <a:extLst>
              <a:ext uri="{FF2B5EF4-FFF2-40B4-BE49-F238E27FC236}">
                <a16:creationId xmlns:a16="http://schemas.microsoft.com/office/drawing/2014/main" id="{36A2B3CE-CE36-9AC2-49BC-11D94FACCDF3}"/>
              </a:ext>
            </a:extLst>
          </p:cNvPr>
          <p:cNvSpPr>
            <a:spLocks noGrp="1"/>
          </p:cNvSpPr>
          <p:nvPr>
            <p:ph sz="half" idx="2"/>
          </p:nvPr>
        </p:nvSpPr>
        <p:spPr>
          <a:xfrm>
            <a:off x="6197600" y="2285999"/>
            <a:ext cx="5384800" cy="3840165"/>
          </a:xfrm>
        </p:spPr>
        <p:txBody>
          <a:bodyPr>
            <a:normAutofit fontScale="92500" lnSpcReduction="20000"/>
          </a:bodyPr>
          <a:lstStyle/>
          <a:p>
            <a:pPr marL="0" indent="0" algn="just">
              <a:buNone/>
            </a:pPr>
            <a:r>
              <a:rPr lang="fr-FR" dirty="0"/>
              <a:t>Le modèle du RESNET50 présente les meilleurs données pour la phase d’entrainement.</a:t>
            </a:r>
          </a:p>
          <a:p>
            <a:pPr marL="0" indent="0" algn="just">
              <a:buNone/>
            </a:pPr>
            <a:endParaRPr lang="fr-FR" dirty="0"/>
          </a:p>
          <a:p>
            <a:pPr marL="0" indent="0" algn="just">
              <a:buNone/>
            </a:pPr>
            <a:r>
              <a:rPr lang="fr-FR" dirty="0"/>
              <a:t>Son délai d’entrainement reste tout à fait raisonnable en comparaison du VGG19 (résultats très mauvais et durée d’entrainement importante).</a:t>
            </a:r>
          </a:p>
          <a:p>
            <a:pPr marL="0" indent="0" algn="just">
              <a:buNone/>
            </a:pPr>
            <a:endParaRPr lang="fr-FR" dirty="0"/>
          </a:p>
          <a:p>
            <a:pPr marL="0" indent="0" algn="just">
              <a:buNone/>
            </a:pPr>
            <a:r>
              <a:rPr lang="fr-FR" dirty="0"/>
              <a:t>Le </a:t>
            </a:r>
            <a:r>
              <a:rPr lang="fr-FR" dirty="0" err="1"/>
              <a:t>EarlyStop</a:t>
            </a:r>
            <a:r>
              <a:rPr lang="fr-FR" dirty="0"/>
              <a:t> a montré son efficacité pour stopper les modèles de </a:t>
            </a:r>
            <a:r>
              <a:rPr lang="fr-FR" dirty="0" err="1"/>
              <a:t>TransferLearning</a:t>
            </a:r>
            <a:r>
              <a:rPr lang="fr-FR" dirty="0"/>
              <a:t>.</a:t>
            </a:r>
          </a:p>
        </p:txBody>
      </p:sp>
    </p:spTree>
    <p:extLst>
      <p:ext uri="{BB962C8B-B14F-4D97-AF65-F5344CB8AC3E}">
        <p14:creationId xmlns:p14="http://schemas.microsoft.com/office/powerpoint/2010/main" val="398449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089696"/>
            <a:ext cx="10363200" cy="1503816"/>
          </a:xfrm>
        </p:spPr>
        <p:txBody>
          <a:bodyPr rtlCol="0"/>
          <a:lstStyle/>
          <a:p>
            <a:br>
              <a:rPr lang="fr-FR" dirty="0"/>
            </a:br>
            <a:r>
              <a:rPr lang="fr-FR" sz="5400" dirty="0"/>
              <a:t>V. Collecte API</a:t>
            </a:r>
            <a:endParaRPr lang="fr-FR" dirty="0">
              <a:latin typeface="Century Gothic" panose="020B0502020202020204" pitchFamily="34" charset="0"/>
            </a:endParaRPr>
          </a:p>
        </p:txBody>
      </p:sp>
    </p:spTree>
    <p:extLst>
      <p:ext uri="{BB962C8B-B14F-4D97-AF65-F5344CB8AC3E}">
        <p14:creationId xmlns:p14="http://schemas.microsoft.com/office/powerpoint/2010/main" val="220801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7E7235-6833-5071-D339-0E6425D883FD}"/>
              </a:ext>
            </a:extLst>
          </p:cNvPr>
          <p:cNvSpPr>
            <a:spLocks noGrp="1"/>
          </p:cNvSpPr>
          <p:nvPr>
            <p:ph type="title"/>
          </p:nvPr>
        </p:nvSpPr>
        <p:spPr>
          <a:xfrm>
            <a:off x="1295402" y="627343"/>
            <a:ext cx="9601196" cy="1303867"/>
          </a:xfrm>
        </p:spPr>
        <p:txBody>
          <a:bodyPr/>
          <a:lstStyle/>
          <a:p>
            <a:r>
              <a:rPr lang="fr-FR" dirty="0"/>
              <a:t>Etape de la collecte</a:t>
            </a:r>
          </a:p>
        </p:txBody>
      </p:sp>
      <p:sp>
        <p:nvSpPr>
          <p:cNvPr id="7" name="Rectangle 6">
            <a:extLst>
              <a:ext uri="{FF2B5EF4-FFF2-40B4-BE49-F238E27FC236}">
                <a16:creationId xmlns:a16="http://schemas.microsoft.com/office/drawing/2014/main" id="{1769E14A-0D07-CE97-6F68-EF2818692350}"/>
              </a:ext>
            </a:extLst>
          </p:cNvPr>
          <p:cNvSpPr/>
          <p:nvPr/>
        </p:nvSpPr>
        <p:spPr>
          <a:xfrm>
            <a:off x="1706678" y="1896593"/>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Importation des données via le lien URL</a:t>
            </a:r>
          </a:p>
        </p:txBody>
      </p:sp>
      <p:cxnSp>
        <p:nvCxnSpPr>
          <p:cNvPr id="9" name="Connecteur droit avec flèche 8">
            <a:extLst>
              <a:ext uri="{FF2B5EF4-FFF2-40B4-BE49-F238E27FC236}">
                <a16:creationId xmlns:a16="http://schemas.microsoft.com/office/drawing/2014/main" id="{8D1BC0A1-3280-0A73-DF30-3962D7EC3241}"/>
              </a:ext>
            </a:extLst>
          </p:cNvPr>
          <p:cNvCxnSpPr>
            <a:cxnSpLocks/>
          </p:cNvCxnSpPr>
          <p:nvPr/>
        </p:nvCxnSpPr>
        <p:spPr>
          <a:xfrm>
            <a:off x="3900834" y="2452853"/>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FFC3AE9-06BB-6FF4-D788-992A00215708}"/>
              </a:ext>
            </a:extLst>
          </p:cNvPr>
          <p:cNvSpPr/>
          <p:nvPr/>
        </p:nvSpPr>
        <p:spPr>
          <a:xfrm>
            <a:off x="4887902" y="1896593"/>
            <a:ext cx="2248102"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Extraction des données pertinentes</a:t>
            </a:r>
          </a:p>
        </p:txBody>
      </p:sp>
      <p:cxnSp>
        <p:nvCxnSpPr>
          <p:cNvPr id="14" name="Connecteur droit avec flèche 13">
            <a:extLst>
              <a:ext uri="{FF2B5EF4-FFF2-40B4-BE49-F238E27FC236}">
                <a16:creationId xmlns:a16="http://schemas.microsoft.com/office/drawing/2014/main" id="{59633003-A19B-9A8D-AACB-FFDEF2FB50A1}"/>
              </a:ext>
            </a:extLst>
          </p:cNvPr>
          <p:cNvCxnSpPr>
            <a:cxnSpLocks/>
          </p:cNvCxnSpPr>
          <p:nvPr/>
        </p:nvCxnSpPr>
        <p:spPr>
          <a:xfrm>
            <a:off x="7136004" y="2452853"/>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FF825FF-791E-E736-D377-564ED71E1057}"/>
              </a:ext>
            </a:extLst>
          </p:cNvPr>
          <p:cNvSpPr/>
          <p:nvPr/>
        </p:nvSpPr>
        <p:spPr>
          <a:xfrm>
            <a:off x="8123072" y="1900051"/>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Ecriture des données dans un fichier CSV</a:t>
            </a:r>
          </a:p>
        </p:txBody>
      </p:sp>
      <p:cxnSp>
        <p:nvCxnSpPr>
          <p:cNvPr id="17" name="Connecteur droit avec flèche 16">
            <a:extLst>
              <a:ext uri="{FF2B5EF4-FFF2-40B4-BE49-F238E27FC236}">
                <a16:creationId xmlns:a16="http://schemas.microsoft.com/office/drawing/2014/main" id="{C744D8C0-D3F1-8F03-A56E-36FB15946696}"/>
              </a:ext>
            </a:extLst>
          </p:cNvPr>
          <p:cNvCxnSpPr>
            <a:cxnSpLocks/>
            <a:stCxn id="15" idx="2"/>
            <a:endCxn id="18" idx="0"/>
          </p:cNvCxnSpPr>
          <p:nvPr/>
        </p:nvCxnSpPr>
        <p:spPr>
          <a:xfrm>
            <a:off x="9220150" y="3012571"/>
            <a:ext cx="0" cy="127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D464808-FD64-39F9-E444-7AE8B737DB92}"/>
              </a:ext>
            </a:extLst>
          </p:cNvPr>
          <p:cNvSpPr/>
          <p:nvPr/>
        </p:nvSpPr>
        <p:spPr>
          <a:xfrm>
            <a:off x="8123072" y="4285671"/>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Création et enregistrement du fichier</a:t>
            </a:r>
          </a:p>
        </p:txBody>
      </p:sp>
      <p:cxnSp>
        <p:nvCxnSpPr>
          <p:cNvPr id="20" name="Connecteur droit avec flèche 19">
            <a:extLst>
              <a:ext uri="{FF2B5EF4-FFF2-40B4-BE49-F238E27FC236}">
                <a16:creationId xmlns:a16="http://schemas.microsoft.com/office/drawing/2014/main" id="{74AE13CA-CAA5-9205-FE74-E3B119915DA3}"/>
              </a:ext>
            </a:extLst>
          </p:cNvPr>
          <p:cNvCxnSpPr>
            <a:stCxn id="18" idx="1"/>
          </p:cNvCxnSpPr>
          <p:nvPr/>
        </p:nvCxnSpPr>
        <p:spPr>
          <a:xfrm flipH="1">
            <a:off x="7136004" y="4841931"/>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1D18A2C-ABC2-7420-3D4E-BF243C4E29E1}"/>
              </a:ext>
            </a:extLst>
          </p:cNvPr>
          <p:cNvSpPr/>
          <p:nvPr/>
        </p:nvSpPr>
        <p:spPr>
          <a:xfrm>
            <a:off x="4941848" y="4269219"/>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Vérification des données</a:t>
            </a:r>
          </a:p>
        </p:txBody>
      </p:sp>
    </p:spTree>
    <p:extLst>
      <p:ext uri="{BB962C8B-B14F-4D97-AF65-F5344CB8AC3E}">
        <p14:creationId xmlns:p14="http://schemas.microsoft.com/office/powerpoint/2010/main" val="295079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74475"/>
            <a:ext cx="10363200" cy="1503816"/>
          </a:xfrm>
        </p:spPr>
        <p:txBody>
          <a:bodyPr rtlCol="0"/>
          <a:lstStyle/>
          <a:p>
            <a:br>
              <a:rPr lang="fr-FR" dirty="0"/>
            </a:br>
            <a:r>
              <a:rPr lang="fr-FR" sz="5400" dirty="0"/>
              <a:t>VI. Conclusion</a:t>
            </a:r>
            <a:endParaRPr lang="fr-FR" dirty="0">
              <a:latin typeface="Century Gothic" panose="020B0502020202020204" pitchFamily="34" charset="0"/>
            </a:endParaRPr>
          </a:p>
        </p:txBody>
      </p:sp>
    </p:spTree>
    <p:extLst>
      <p:ext uri="{BB962C8B-B14F-4D97-AF65-F5344CB8AC3E}">
        <p14:creationId xmlns:p14="http://schemas.microsoft.com/office/powerpoint/2010/main" val="410182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548AB27-F3CE-CB08-5A4A-5D6307214CA9}"/>
              </a:ext>
            </a:extLst>
          </p:cNvPr>
          <p:cNvSpPr>
            <a:spLocks noGrp="1"/>
          </p:cNvSpPr>
          <p:nvPr>
            <p:ph idx="1"/>
          </p:nvPr>
        </p:nvSpPr>
        <p:spPr>
          <a:xfrm>
            <a:off x="609600" y="651687"/>
            <a:ext cx="10972800" cy="5665936"/>
          </a:xfrm>
        </p:spPr>
        <p:txBody>
          <a:bodyPr>
            <a:normAutofit/>
          </a:bodyPr>
          <a:lstStyle/>
          <a:p>
            <a:pPr algn="just"/>
            <a:r>
              <a:rPr lang="fr-FR" sz="2000" b="0" i="0" dirty="0">
                <a:solidFill>
                  <a:srgbClr val="374151"/>
                </a:solidFill>
                <a:effectLst/>
                <a:latin typeface="Söhne"/>
              </a:rPr>
              <a:t>En conclusion, ce projet a été un succès grâce aux différentes méthodes de traitement d'images et de texte que nous avons utilisées. Malgré un nombre limité de données, soit 1050 lignes, nous avons réussi à segmenter les catégories de produits de manière efficace.</a:t>
            </a:r>
          </a:p>
          <a:p>
            <a:pPr marL="0" indent="0" algn="just">
              <a:buNone/>
            </a:pPr>
            <a:endParaRPr lang="fr-FR" sz="2000" dirty="0">
              <a:solidFill>
                <a:srgbClr val="374151"/>
              </a:solidFill>
              <a:latin typeface="Söhne"/>
            </a:endParaRPr>
          </a:p>
          <a:p>
            <a:pPr marL="0" indent="0" algn="just">
              <a:buNone/>
            </a:pPr>
            <a:endParaRPr lang="fr-FR" sz="2000" b="0" i="0" dirty="0">
              <a:solidFill>
                <a:srgbClr val="374151"/>
              </a:solidFill>
              <a:effectLst/>
              <a:latin typeface="Söhne"/>
            </a:endParaRPr>
          </a:p>
          <a:p>
            <a:pPr algn="just"/>
            <a:r>
              <a:rPr lang="fr-FR" sz="2000" b="0" i="0" dirty="0">
                <a:solidFill>
                  <a:srgbClr val="374151"/>
                </a:solidFill>
                <a:effectLst/>
                <a:latin typeface="Söhne"/>
              </a:rPr>
              <a:t>Nous avons également réalisé avec succès la classification d'images en utilisant un générateur d'images pour augmenter la quantité de données et en utilisant le Transfer Learning pour sélectionner le meilleur modèle.</a:t>
            </a:r>
          </a:p>
          <a:p>
            <a:pPr algn="just"/>
            <a:endParaRPr lang="fr-FR" sz="2000" b="0" i="0" dirty="0">
              <a:solidFill>
                <a:srgbClr val="374151"/>
              </a:solidFill>
              <a:effectLst/>
              <a:latin typeface="Söhne"/>
            </a:endParaRPr>
          </a:p>
          <a:p>
            <a:pPr algn="just"/>
            <a:r>
              <a:rPr lang="fr-FR" sz="2000" b="0" i="0" dirty="0">
                <a:solidFill>
                  <a:srgbClr val="374151"/>
                </a:solidFill>
                <a:effectLst/>
                <a:latin typeface="Söhne"/>
              </a:rPr>
              <a:t>Grâce à notre collecte API, nous avons également pu obtenir de nouvelles informations à faible coût.</a:t>
            </a:r>
          </a:p>
          <a:p>
            <a:pPr marL="0" indent="0" algn="just">
              <a:buNone/>
            </a:pPr>
            <a:endParaRPr lang="fr-FR" sz="2000" b="0" i="0" dirty="0">
              <a:solidFill>
                <a:srgbClr val="374151"/>
              </a:solidFill>
              <a:effectLst/>
              <a:latin typeface="Söhne"/>
            </a:endParaRPr>
          </a:p>
          <a:p>
            <a:pPr algn="just"/>
            <a:r>
              <a:rPr lang="fr-FR" sz="2000" b="0" i="0" dirty="0">
                <a:solidFill>
                  <a:srgbClr val="374151"/>
                </a:solidFill>
                <a:effectLst/>
                <a:latin typeface="Söhne"/>
              </a:rPr>
              <a:t>Pour améliorer encore davantage les performances de nos modèles, nous pourrions envisager une optimisation des différentes méthodes de modélisation telles que le </a:t>
            </a:r>
            <a:r>
              <a:rPr lang="fr-FR" sz="2000" b="0" i="0" dirty="0" err="1">
                <a:solidFill>
                  <a:srgbClr val="374151"/>
                </a:solidFill>
                <a:effectLst/>
                <a:latin typeface="Söhne"/>
              </a:rPr>
              <a:t>Kmeans</a:t>
            </a:r>
            <a:r>
              <a:rPr lang="fr-FR" sz="2000" b="0" i="0" dirty="0">
                <a:solidFill>
                  <a:srgbClr val="374151"/>
                </a:solidFill>
                <a:effectLst/>
                <a:latin typeface="Söhne"/>
              </a:rPr>
              <a:t> pour la </a:t>
            </a:r>
            <a:r>
              <a:rPr lang="fr-FR" sz="2000" b="0" i="0" dirty="0" err="1">
                <a:solidFill>
                  <a:srgbClr val="374151"/>
                </a:solidFill>
                <a:effectLst/>
                <a:latin typeface="Söhne"/>
              </a:rPr>
              <a:t>clusterisation</a:t>
            </a:r>
            <a:r>
              <a:rPr lang="fr-FR" sz="2000" b="0" i="0" dirty="0">
                <a:solidFill>
                  <a:srgbClr val="374151"/>
                </a:solidFill>
                <a:effectLst/>
                <a:latin typeface="Söhne"/>
              </a:rPr>
              <a:t> et la méthode du Fine Tuning pour la classification. Enfin, l'acquisition de nouvelles données pourrait contribuer à améliorer l'entraînement des modèles dans l'avenir.</a:t>
            </a:r>
          </a:p>
        </p:txBody>
      </p:sp>
    </p:spTree>
    <p:extLst>
      <p:ext uri="{BB962C8B-B14F-4D97-AF65-F5344CB8AC3E}">
        <p14:creationId xmlns:p14="http://schemas.microsoft.com/office/powerpoint/2010/main" val="388292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035195"/>
            <a:ext cx="10363200" cy="1503816"/>
          </a:xfrm>
        </p:spPr>
        <p:txBody>
          <a:bodyPr rtlCol="0"/>
          <a:lstStyle/>
          <a:p>
            <a:br>
              <a:rPr lang="fr-FR" dirty="0"/>
            </a:br>
            <a:r>
              <a:rPr lang="fr-FR" sz="5400" dirty="0"/>
              <a:t>I. Présentation du projet</a:t>
            </a:r>
            <a:endParaRPr lang="fr-FR" dirty="0">
              <a:latin typeface="Century Gothic" panose="020B0502020202020204" pitchFamily="34" charset="0"/>
            </a:endParaRPr>
          </a:p>
        </p:txBody>
      </p:sp>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latin typeface="Century Gothic" panose="020B0502020202020204" pitchFamily="34" charset="0"/>
              </a:rPr>
              <a:t>Présentation du projet</a:t>
            </a:r>
          </a:p>
        </p:txBody>
      </p:sp>
      <p:sp>
        <p:nvSpPr>
          <p:cNvPr id="3" name="Espace réservé du contenu 2"/>
          <p:cNvSpPr>
            <a:spLocks noGrp="1"/>
          </p:cNvSpPr>
          <p:nvPr>
            <p:ph idx="1"/>
          </p:nvPr>
        </p:nvSpPr>
        <p:spPr/>
        <p:txBody>
          <a:bodyPr rtlCol="0">
            <a:normAutofit fontScale="92500" lnSpcReduction="20000"/>
          </a:bodyPr>
          <a:lstStyle/>
          <a:p>
            <a:pPr marL="0" indent="0" rtl="0">
              <a:buNone/>
            </a:pPr>
            <a:endParaRPr lang="fr-FR" dirty="0">
              <a:latin typeface="Palatino Linotype" panose="02040502050505030304" pitchFamily="18" charset="0"/>
            </a:endParaRPr>
          </a:p>
          <a:p>
            <a:pPr marL="0" indent="0" rtl="0">
              <a:buNone/>
            </a:pPr>
            <a:r>
              <a:rPr lang="fr-FR" dirty="0"/>
              <a:t>En qualité de Data </a:t>
            </a:r>
            <a:r>
              <a:rPr lang="fr-FR" dirty="0" err="1"/>
              <a:t>Scientist</a:t>
            </a:r>
            <a:r>
              <a:rPr lang="fr-FR" dirty="0"/>
              <a:t> pour l’entreprise « Place au Marché », nous sommes sollicités pour une étude marketing.</a:t>
            </a:r>
          </a:p>
          <a:p>
            <a:pPr marL="0" indent="0" rtl="0">
              <a:buNone/>
            </a:pPr>
            <a:endParaRPr lang="fr-FR" dirty="0"/>
          </a:p>
          <a:p>
            <a:pPr marL="0" indent="0" rtl="0">
              <a:buNone/>
            </a:pPr>
            <a:r>
              <a:rPr lang="fr-FR" dirty="0"/>
              <a:t>Nos missions :</a:t>
            </a:r>
          </a:p>
          <a:p>
            <a:pPr rtl="0">
              <a:buFontTx/>
              <a:buChar char="-"/>
            </a:pPr>
            <a:r>
              <a:rPr lang="fr-FR" dirty="0"/>
              <a:t>Analyser puis traiter des données textes et images,</a:t>
            </a:r>
          </a:p>
          <a:p>
            <a:pPr rtl="0">
              <a:buFontTx/>
              <a:buChar char="-"/>
            </a:pPr>
            <a:r>
              <a:rPr lang="fr-FR" dirty="0"/>
              <a:t>Procéder à une classification des images ,</a:t>
            </a:r>
          </a:p>
          <a:p>
            <a:pPr rtl="0">
              <a:buFontTx/>
              <a:buChar char="-"/>
            </a:pPr>
            <a:r>
              <a:rPr lang="fr-FR" dirty="0"/>
              <a:t>Effectuer une collecte d’API sur un produit spécifique.</a:t>
            </a:r>
          </a:p>
        </p:txBody>
      </p:sp>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latin typeface="Century Gothic" panose="020B0502020202020204" pitchFamily="34" charset="0"/>
              </a:rPr>
              <a:t>Présentation du fichier</a:t>
            </a:r>
          </a:p>
        </p:txBody>
      </p:sp>
      <p:sp>
        <p:nvSpPr>
          <p:cNvPr id="3" name="Espace réservé du contenu 2"/>
          <p:cNvSpPr>
            <a:spLocks noGrp="1"/>
          </p:cNvSpPr>
          <p:nvPr>
            <p:ph idx="1"/>
          </p:nvPr>
        </p:nvSpPr>
        <p:spPr/>
        <p:txBody>
          <a:bodyPr rtlCol="0">
            <a:normAutofit fontScale="92500" lnSpcReduction="20000"/>
          </a:bodyPr>
          <a:lstStyle/>
          <a:p>
            <a:pPr marL="0" indent="0" rtl="0">
              <a:buNone/>
            </a:pPr>
            <a:r>
              <a:rPr lang="fr-FR" dirty="0"/>
              <a:t>L’entreprise a mis à notre disposition les éléments suivants :</a:t>
            </a:r>
          </a:p>
          <a:p>
            <a:pPr marL="0" indent="0" rtl="0">
              <a:buNone/>
            </a:pPr>
            <a:endParaRPr lang="fr-FR" dirty="0"/>
          </a:p>
          <a:p>
            <a:pPr marL="0" indent="0" rtl="0">
              <a:buNone/>
            </a:pPr>
            <a:endParaRPr lang="fr-FR" dirty="0"/>
          </a:p>
          <a:p>
            <a:pPr rtl="0">
              <a:buFontTx/>
              <a:buChar char="-"/>
            </a:pPr>
            <a:r>
              <a:rPr lang="fr-FR" dirty="0"/>
              <a:t>Un fichier de 1050 lignes présentant plusieurs produits,</a:t>
            </a:r>
          </a:p>
          <a:p>
            <a:pPr rtl="0">
              <a:buFontTx/>
              <a:buChar char="-"/>
            </a:pPr>
            <a:r>
              <a:rPr lang="fr-FR" dirty="0"/>
              <a:t>1050 images en lien avec le précédent fichier.</a:t>
            </a:r>
          </a:p>
          <a:p>
            <a:pPr rtl="0">
              <a:buFontTx/>
              <a:buChar char="-"/>
            </a:pPr>
            <a:endParaRPr lang="fr-FR" dirty="0"/>
          </a:p>
          <a:p>
            <a:pPr marL="0" indent="0" rtl="0">
              <a:buNone/>
            </a:pPr>
            <a:r>
              <a:rPr lang="fr-FR" dirty="0"/>
              <a:t>Ce fichier contient de nombreuses informations (marque des produits, catégories, description, …)</a:t>
            </a:r>
          </a:p>
          <a:p>
            <a:pPr rtl="0">
              <a:buFontTx/>
              <a:buChar char="-"/>
            </a:pPr>
            <a:endParaRPr lang="fr-FR" dirty="0">
              <a:latin typeface="Palatino Linotype" panose="02040502050505030304" pitchFamily="18" charset="0"/>
            </a:endParaRPr>
          </a:p>
          <a:p>
            <a:pPr rtl="0">
              <a:buFontTx/>
              <a:buChar char="-"/>
            </a:pPr>
            <a:endParaRPr lang="fr-FR" dirty="0">
              <a:latin typeface="Palatino Linotype" panose="02040502050505030304" pitchFamily="18" charset="0"/>
            </a:endParaRPr>
          </a:p>
        </p:txBody>
      </p:sp>
    </p:spTree>
    <p:extLst>
      <p:ext uri="{BB962C8B-B14F-4D97-AF65-F5344CB8AC3E}">
        <p14:creationId xmlns:p14="http://schemas.microsoft.com/office/powerpoint/2010/main" val="24930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004917"/>
            <a:ext cx="10363200" cy="1503816"/>
          </a:xfrm>
        </p:spPr>
        <p:txBody>
          <a:bodyPr rtlCol="0"/>
          <a:lstStyle/>
          <a:p>
            <a:br>
              <a:rPr lang="fr-FR" dirty="0"/>
            </a:br>
            <a:r>
              <a:rPr lang="fr-FR" sz="5400" dirty="0"/>
              <a:t>II. Etude de faisabilité</a:t>
            </a:r>
            <a:endParaRPr lang="fr-FR" dirty="0">
              <a:latin typeface="Century Gothic" panose="020B0502020202020204" pitchFamily="34" charset="0"/>
            </a:endParaRPr>
          </a:p>
        </p:txBody>
      </p:sp>
    </p:spTree>
    <p:extLst>
      <p:ext uri="{BB962C8B-B14F-4D97-AF65-F5344CB8AC3E}">
        <p14:creationId xmlns:p14="http://schemas.microsoft.com/office/powerpoint/2010/main" val="118142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7E7235-6833-5071-D339-0E6425D883FD}"/>
              </a:ext>
            </a:extLst>
          </p:cNvPr>
          <p:cNvSpPr>
            <a:spLocks noGrp="1"/>
          </p:cNvSpPr>
          <p:nvPr>
            <p:ph type="title"/>
          </p:nvPr>
        </p:nvSpPr>
        <p:spPr>
          <a:xfrm>
            <a:off x="1295402" y="638226"/>
            <a:ext cx="9601196" cy="1303867"/>
          </a:xfrm>
        </p:spPr>
        <p:txBody>
          <a:bodyPr/>
          <a:lstStyle/>
          <a:p>
            <a:r>
              <a:rPr lang="fr-FR" dirty="0"/>
              <a:t>Etape du traitement de textes</a:t>
            </a:r>
          </a:p>
        </p:txBody>
      </p:sp>
      <p:sp>
        <p:nvSpPr>
          <p:cNvPr id="7" name="Rectangle 6">
            <a:extLst>
              <a:ext uri="{FF2B5EF4-FFF2-40B4-BE49-F238E27FC236}">
                <a16:creationId xmlns:a16="http://schemas.microsoft.com/office/drawing/2014/main" id="{1769E14A-0D07-CE97-6F68-EF2818692350}"/>
              </a:ext>
            </a:extLst>
          </p:cNvPr>
          <p:cNvSpPr/>
          <p:nvPr/>
        </p:nvSpPr>
        <p:spPr>
          <a:xfrm>
            <a:off x="663546" y="1877196"/>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Exploration du fichier</a:t>
            </a:r>
          </a:p>
        </p:txBody>
      </p:sp>
      <p:cxnSp>
        <p:nvCxnSpPr>
          <p:cNvPr id="9" name="Connecteur droit avec flèche 8">
            <a:extLst>
              <a:ext uri="{FF2B5EF4-FFF2-40B4-BE49-F238E27FC236}">
                <a16:creationId xmlns:a16="http://schemas.microsoft.com/office/drawing/2014/main" id="{8D1BC0A1-3280-0A73-DF30-3962D7EC3241}"/>
              </a:ext>
            </a:extLst>
          </p:cNvPr>
          <p:cNvCxnSpPr>
            <a:cxnSpLocks/>
            <a:stCxn id="7" idx="3"/>
          </p:cNvCxnSpPr>
          <p:nvPr/>
        </p:nvCxnSpPr>
        <p:spPr>
          <a:xfrm>
            <a:off x="2857702" y="2433456"/>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FFC3AE9-06BB-6FF4-D788-992A00215708}"/>
              </a:ext>
            </a:extLst>
          </p:cNvPr>
          <p:cNvSpPr/>
          <p:nvPr/>
        </p:nvSpPr>
        <p:spPr>
          <a:xfrm>
            <a:off x="3790824" y="1882371"/>
            <a:ext cx="3345180"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Traitement de la colonne ‘</a:t>
            </a:r>
            <a:r>
              <a:rPr lang="fr-FR" sz="1600" b="1" dirty="0" err="1">
                <a:solidFill>
                  <a:schemeClr val="tx1"/>
                </a:solidFill>
              </a:rPr>
              <a:t>product_category_tree</a:t>
            </a:r>
            <a:r>
              <a:rPr lang="fr-FR" sz="1600" b="1" dirty="0">
                <a:solidFill>
                  <a:schemeClr val="tx1"/>
                </a:solidFill>
              </a:rPr>
              <a:t>’ pour obtenir des données plus pertinentes</a:t>
            </a:r>
          </a:p>
        </p:txBody>
      </p:sp>
      <p:cxnSp>
        <p:nvCxnSpPr>
          <p:cNvPr id="14" name="Connecteur droit avec flèche 13">
            <a:extLst>
              <a:ext uri="{FF2B5EF4-FFF2-40B4-BE49-F238E27FC236}">
                <a16:creationId xmlns:a16="http://schemas.microsoft.com/office/drawing/2014/main" id="{59633003-A19B-9A8D-AACB-FFDEF2FB50A1}"/>
              </a:ext>
            </a:extLst>
          </p:cNvPr>
          <p:cNvCxnSpPr>
            <a:cxnSpLocks/>
          </p:cNvCxnSpPr>
          <p:nvPr/>
        </p:nvCxnSpPr>
        <p:spPr>
          <a:xfrm>
            <a:off x="7136004" y="2434315"/>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FF825FF-791E-E736-D377-564ED71E1057}"/>
              </a:ext>
            </a:extLst>
          </p:cNvPr>
          <p:cNvSpPr/>
          <p:nvPr/>
        </p:nvSpPr>
        <p:spPr>
          <a:xfrm>
            <a:off x="8123072" y="1883203"/>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Analyse des informations de la colonne description</a:t>
            </a:r>
          </a:p>
        </p:txBody>
      </p:sp>
      <p:cxnSp>
        <p:nvCxnSpPr>
          <p:cNvPr id="17" name="Connecteur droit avec flèche 16">
            <a:extLst>
              <a:ext uri="{FF2B5EF4-FFF2-40B4-BE49-F238E27FC236}">
                <a16:creationId xmlns:a16="http://schemas.microsoft.com/office/drawing/2014/main" id="{C744D8C0-D3F1-8F03-A56E-36FB15946696}"/>
              </a:ext>
            </a:extLst>
          </p:cNvPr>
          <p:cNvCxnSpPr>
            <a:cxnSpLocks/>
            <a:stCxn id="15" idx="2"/>
            <a:endCxn id="18" idx="0"/>
          </p:cNvCxnSpPr>
          <p:nvPr/>
        </p:nvCxnSpPr>
        <p:spPr>
          <a:xfrm>
            <a:off x="9220150" y="2995723"/>
            <a:ext cx="0" cy="128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D464808-FD64-39F9-E444-7AE8B737DB92}"/>
              </a:ext>
            </a:extLst>
          </p:cNvPr>
          <p:cNvSpPr/>
          <p:nvPr/>
        </p:nvSpPr>
        <p:spPr>
          <a:xfrm>
            <a:off x="8123072" y="4285671"/>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Suppression et modification des caractères</a:t>
            </a:r>
          </a:p>
        </p:txBody>
      </p:sp>
      <p:cxnSp>
        <p:nvCxnSpPr>
          <p:cNvPr id="20" name="Connecteur droit avec flèche 19">
            <a:extLst>
              <a:ext uri="{FF2B5EF4-FFF2-40B4-BE49-F238E27FC236}">
                <a16:creationId xmlns:a16="http://schemas.microsoft.com/office/drawing/2014/main" id="{74AE13CA-CAA5-9205-FE74-E3B119915DA3}"/>
              </a:ext>
            </a:extLst>
          </p:cNvPr>
          <p:cNvCxnSpPr>
            <a:stCxn id="18" idx="1"/>
          </p:cNvCxnSpPr>
          <p:nvPr/>
        </p:nvCxnSpPr>
        <p:spPr>
          <a:xfrm flipH="1">
            <a:off x="7136004" y="4841931"/>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1D18A2C-ABC2-7420-3D4E-BF243C4E29E1}"/>
              </a:ext>
            </a:extLst>
          </p:cNvPr>
          <p:cNvSpPr/>
          <p:nvPr/>
        </p:nvSpPr>
        <p:spPr>
          <a:xfrm>
            <a:off x="4941848" y="4269219"/>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Analyse des données après traitements.</a:t>
            </a:r>
          </a:p>
        </p:txBody>
      </p:sp>
      <p:cxnSp>
        <p:nvCxnSpPr>
          <p:cNvPr id="22" name="Connecteur droit avec flèche 21">
            <a:extLst>
              <a:ext uri="{FF2B5EF4-FFF2-40B4-BE49-F238E27FC236}">
                <a16:creationId xmlns:a16="http://schemas.microsoft.com/office/drawing/2014/main" id="{1C061CD1-63ED-3E82-B852-63D2537782A3}"/>
              </a:ext>
            </a:extLst>
          </p:cNvPr>
          <p:cNvCxnSpPr/>
          <p:nvPr/>
        </p:nvCxnSpPr>
        <p:spPr>
          <a:xfrm flipH="1">
            <a:off x="3954780" y="4841931"/>
            <a:ext cx="98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C5F9BB-032A-F9BF-02A8-F7659C162752}"/>
              </a:ext>
            </a:extLst>
          </p:cNvPr>
          <p:cNvSpPr/>
          <p:nvPr/>
        </p:nvSpPr>
        <p:spPr>
          <a:xfrm>
            <a:off x="1760624" y="4269219"/>
            <a:ext cx="2194156" cy="1112520"/>
          </a:xfrm>
          <a:prstGeom prst="rect">
            <a:avLst/>
          </a:prstGeom>
          <a:solidFill>
            <a:schemeClr val="accent6">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Utilisation des différentes méthodes (ex : USE, BERT)</a:t>
            </a:r>
          </a:p>
        </p:txBody>
      </p:sp>
    </p:spTree>
    <p:extLst>
      <p:ext uri="{BB962C8B-B14F-4D97-AF65-F5344CB8AC3E}">
        <p14:creationId xmlns:p14="http://schemas.microsoft.com/office/powerpoint/2010/main" val="184908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82DD9-D968-D03C-89CA-20E45D8FA9FB}"/>
              </a:ext>
            </a:extLst>
          </p:cNvPr>
          <p:cNvSpPr>
            <a:spLocks noGrp="1"/>
          </p:cNvSpPr>
          <p:nvPr>
            <p:ph type="title"/>
          </p:nvPr>
        </p:nvSpPr>
        <p:spPr>
          <a:xfrm>
            <a:off x="1295402" y="606683"/>
            <a:ext cx="9601196" cy="1303867"/>
          </a:xfrm>
        </p:spPr>
        <p:txBody>
          <a:bodyPr/>
          <a:lstStyle/>
          <a:p>
            <a:r>
              <a:rPr lang="fr-FR" dirty="0"/>
              <a:t>Traitement des colonnes</a:t>
            </a:r>
          </a:p>
        </p:txBody>
      </p:sp>
      <p:pic>
        <p:nvPicPr>
          <p:cNvPr id="12" name="Espace réservé du contenu 11">
            <a:extLst>
              <a:ext uri="{FF2B5EF4-FFF2-40B4-BE49-F238E27FC236}">
                <a16:creationId xmlns:a16="http://schemas.microsoft.com/office/drawing/2014/main" id="{F25305E4-AA1F-7DD4-6F9D-A5A81E9BA3DD}"/>
              </a:ext>
            </a:extLst>
          </p:cNvPr>
          <p:cNvPicPr>
            <a:picLocks noGrp="1" noChangeAspect="1"/>
          </p:cNvPicPr>
          <p:nvPr>
            <p:ph sz="quarter" idx="13"/>
          </p:nvPr>
        </p:nvPicPr>
        <p:blipFill>
          <a:blip r:embed="rId2"/>
          <a:stretch>
            <a:fillRect/>
          </a:stretch>
        </p:blipFill>
        <p:spPr>
          <a:xfrm>
            <a:off x="1295402" y="2603127"/>
            <a:ext cx="1083157" cy="2520109"/>
          </a:xfrm>
        </p:spPr>
      </p:pic>
      <p:sp>
        <p:nvSpPr>
          <p:cNvPr id="4" name="Espace réservé du contenu 3">
            <a:extLst>
              <a:ext uri="{FF2B5EF4-FFF2-40B4-BE49-F238E27FC236}">
                <a16:creationId xmlns:a16="http://schemas.microsoft.com/office/drawing/2014/main" id="{61076A97-9EFC-B9AC-4BC6-25747722BA1B}"/>
              </a:ext>
            </a:extLst>
          </p:cNvPr>
          <p:cNvSpPr>
            <a:spLocks noGrp="1"/>
          </p:cNvSpPr>
          <p:nvPr>
            <p:ph sz="half" idx="2"/>
          </p:nvPr>
        </p:nvSpPr>
        <p:spPr>
          <a:xfrm>
            <a:off x="6197600" y="2603126"/>
            <a:ext cx="5384800" cy="3523038"/>
          </a:xfrm>
        </p:spPr>
        <p:txBody>
          <a:bodyPr/>
          <a:lstStyle/>
          <a:p>
            <a:pPr algn="just"/>
            <a:r>
              <a:rPr lang="fr-FR" dirty="0"/>
              <a:t>Le traitement de cette colonne a permis l’obtention d’informations plus pertinentes.</a:t>
            </a:r>
          </a:p>
          <a:p>
            <a:pPr algn="just"/>
            <a:endParaRPr lang="fr-FR" dirty="0"/>
          </a:p>
          <a:p>
            <a:pPr algn="just"/>
            <a:r>
              <a:rPr lang="fr-FR" dirty="0"/>
              <a:t>Par la suite, la colonne ‘cat_lvl_1’ nous permettra de séparer nos différentes catégories et de procéder à une segmentation.</a:t>
            </a:r>
          </a:p>
        </p:txBody>
      </p:sp>
      <p:pic>
        <p:nvPicPr>
          <p:cNvPr id="14" name="Image 13">
            <a:extLst>
              <a:ext uri="{FF2B5EF4-FFF2-40B4-BE49-F238E27FC236}">
                <a16:creationId xmlns:a16="http://schemas.microsoft.com/office/drawing/2014/main" id="{8FF8B1C3-9486-0FED-8F0A-8A9BA4432EFF}"/>
              </a:ext>
            </a:extLst>
          </p:cNvPr>
          <p:cNvPicPr>
            <a:picLocks noChangeAspect="1"/>
          </p:cNvPicPr>
          <p:nvPr/>
        </p:nvPicPr>
        <p:blipFill>
          <a:blip r:embed="rId3"/>
          <a:stretch>
            <a:fillRect/>
          </a:stretch>
        </p:blipFill>
        <p:spPr>
          <a:xfrm>
            <a:off x="3680113" y="2603126"/>
            <a:ext cx="1559758" cy="2520109"/>
          </a:xfrm>
          <a:prstGeom prst="rect">
            <a:avLst/>
          </a:prstGeom>
        </p:spPr>
      </p:pic>
      <p:cxnSp>
        <p:nvCxnSpPr>
          <p:cNvPr id="5" name="Connecteur droit avec flèche 4">
            <a:extLst>
              <a:ext uri="{FF2B5EF4-FFF2-40B4-BE49-F238E27FC236}">
                <a16:creationId xmlns:a16="http://schemas.microsoft.com/office/drawing/2014/main" id="{2C4B1BC5-7658-C99D-ED29-4716DDADCB93}"/>
              </a:ext>
            </a:extLst>
          </p:cNvPr>
          <p:cNvCxnSpPr>
            <a:stCxn id="12" idx="3"/>
            <a:endCxn id="14" idx="1"/>
          </p:cNvCxnSpPr>
          <p:nvPr/>
        </p:nvCxnSpPr>
        <p:spPr>
          <a:xfrm flipV="1">
            <a:off x="2378559" y="3863181"/>
            <a:ext cx="13015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80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125DAD-572D-C6BA-C6C3-ED7B0568DB63}"/>
              </a:ext>
            </a:extLst>
          </p:cNvPr>
          <p:cNvSpPr>
            <a:spLocks noGrp="1"/>
          </p:cNvSpPr>
          <p:nvPr>
            <p:ph type="title"/>
          </p:nvPr>
        </p:nvSpPr>
        <p:spPr>
          <a:xfrm>
            <a:off x="1295402" y="600627"/>
            <a:ext cx="9601196" cy="1303867"/>
          </a:xfrm>
        </p:spPr>
        <p:txBody>
          <a:bodyPr/>
          <a:lstStyle/>
          <a:p>
            <a:r>
              <a:rPr lang="fr-FR" dirty="0"/>
              <a:t>Traitement de textes</a:t>
            </a:r>
          </a:p>
        </p:txBody>
      </p:sp>
      <p:pic>
        <p:nvPicPr>
          <p:cNvPr id="6" name="Espace réservé du contenu 5">
            <a:extLst>
              <a:ext uri="{FF2B5EF4-FFF2-40B4-BE49-F238E27FC236}">
                <a16:creationId xmlns:a16="http://schemas.microsoft.com/office/drawing/2014/main" id="{3A502ACD-58B2-0CF6-CAC3-36593EB518E1}"/>
              </a:ext>
            </a:extLst>
          </p:cNvPr>
          <p:cNvPicPr>
            <a:picLocks noGrp="1" noChangeAspect="1"/>
          </p:cNvPicPr>
          <p:nvPr>
            <p:ph sz="quarter" idx="13"/>
          </p:nvPr>
        </p:nvPicPr>
        <p:blipFill>
          <a:blip r:embed="rId2"/>
          <a:stretch>
            <a:fillRect/>
          </a:stretch>
        </p:blipFill>
        <p:spPr>
          <a:xfrm>
            <a:off x="487363" y="2286219"/>
            <a:ext cx="5389562" cy="3153924"/>
          </a:xfrm>
        </p:spPr>
      </p:pic>
      <p:sp>
        <p:nvSpPr>
          <p:cNvPr id="4" name="Espace réservé du contenu 3">
            <a:extLst>
              <a:ext uri="{FF2B5EF4-FFF2-40B4-BE49-F238E27FC236}">
                <a16:creationId xmlns:a16="http://schemas.microsoft.com/office/drawing/2014/main" id="{8D00EC22-8E3E-7316-E918-6E01F83FC1E3}"/>
              </a:ext>
            </a:extLst>
          </p:cNvPr>
          <p:cNvSpPr>
            <a:spLocks noGrp="1"/>
          </p:cNvSpPr>
          <p:nvPr>
            <p:ph sz="half" idx="2"/>
          </p:nvPr>
        </p:nvSpPr>
        <p:spPr>
          <a:xfrm>
            <a:off x="6197600" y="2286219"/>
            <a:ext cx="5384800" cy="3839945"/>
          </a:xfrm>
        </p:spPr>
        <p:txBody>
          <a:bodyPr/>
          <a:lstStyle/>
          <a:p>
            <a:pPr algn="just"/>
            <a:r>
              <a:rPr lang="fr-FR" dirty="0"/>
              <a:t>Ce premier graphique nous indique la présente de mots peu utiles.</a:t>
            </a:r>
          </a:p>
          <a:p>
            <a:pPr algn="just"/>
            <a:endParaRPr lang="fr-FR" dirty="0"/>
          </a:p>
          <a:p>
            <a:pPr algn="just"/>
            <a:r>
              <a:rPr lang="fr-FR" dirty="0"/>
              <a:t>Nous allons utiliser une technique afin de procéder à la suppression de ces mots et d’améliorer le traitement de textes.</a:t>
            </a:r>
          </a:p>
        </p:txBody>
      </p:sp>
    </p:spTree>
    <p:extLst>
      <p:ext uri="{BB962C8B-B14F-4D97-AF65-F5344CB8AC3E}">
        <p14:creationId xmlns:p14="http://schemas.microsoft.com/office/powerpoint/2010/main" val="211525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erre de lai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10277</TotalTime>
  <Words>1678</Words>
  <Application>Microsoft Office PowerPoint</Application>
  <PresentationFormat>Grand écran</PresentationFormat>
  <Paragraphs>186</Paragraphs>
  <Slides>25</Slides>
  <Notes>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Arial</vt:lpstr>
      <vt:lpstr>Calibri</vt:lpstr>
      <vt:lpstr>Century Gothic</vt:lpstr>
      <vt:lpstr>Garamond</vt:lpstr>
      <vt:lpstr>Inter</vt:lpstr>
      <vt:lpstr>Palatino Linotype</vt:lpstr>
      <vt:lpstr>Söhne</vt:lpstr>
      <vt:lpstr>Times New Roman</vt:lpstr>
      <vt:lpstr>Organique</vt:lpstr>
      <vt:lpstr>Projet 6 : Classifiez automatiquement des biens de consommation </vt:lpstr>
      <vt:lpstr>Sommaire</vt:lpstr>
      <vt:lpstr> I. Présentation du projet</vt:lpstr>
      <vt:lpstr>Présentation du projet</vt:lpstr>
      <vt:lpstr>Présentation du fichier</vt:lpstr>
      <vt:lpstr> II. Etude de faisabilité</vt:lpstr>
      <vt:lpstr>Etape du traitement de textes</vt:lpstr>
      <vt:lpstr>Traitement des colonnes</vt:lpstr>
      <vt:lpstr>Traitement de textes</vt:lpstr>
      <vt:lpstr>Analyse des mots les plus utilisés</vt:lpstr>
      <vt:lpstr>Définition des méthodes </vt:lpstr>
      <vt:lpstr>Analyse du traitement textes</vt:lpstr>
      <vt:lpstr>Traitement des images</vt:lpstr>
      <vt:lpstr>Utilisation des descripteurs d’images</vt:lpstr>
      <vt:lpstr>Analyse traitement images</vt:lpstr>
      <vt:lpstr>Résultats étude de faisabilité</vt:lpstr>
      <vt:lpstr> IV. Classification des images</vt:lpstr>
      <vt:lpstr>Etape de la classification</vt:lpstr>
      <vt:lpstr>Les couches d’un réseau CNN</vt:lpstr>
      <vt:lpstr>Classification</vt:lpstr>
      <vt:lpstr>Résultats de la classification</vt:lpstr>
      <vt:lpstr> V. Collecte API</vt:lpstr>
      <vt:lpstr>Etape de la collecte</vt:lpstr>
      <vt:lpstr> VI. 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6 : Classifiez automatiquement des biens de consommation</dc:title>
  <dc:creator>Marine Gonçalves</dc:creator>
  <cp:lastModifiedBy>Marine Gonçalves</cp:lastModifiedBy>
  <cp:revision>2</cp:revision>
  <dcterms:created xsi:type="dcterms:W3CDTF">2023-03-13T19:24:38Z</dcterms:created>
  <dcterms:modified xsi:type="dcterms:W3CDTF">2023-03-30T01:33:35Z</dcterms:modified>
</cp:coreProperties>
</file>