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71" r:id="rId4"/>
    <p:sldId id="273" r:id="rId5"/>
    <p:sldId id="277" r:id="rId6"/>
    <p:sldId id="276" r:id="rId7"/>
    <p:sldId id="278" r:id="rId8"/>
    <p:sldId id="279" r:id="rId9"/>
    <p:sldId id="280" r:id="rId10"/>
    <p:sldId id="25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49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-139508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Midi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Gregory Ghiroli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MIDI?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MIDI is a Musical Instrument Digital Interface</a:t>
            </a:r>
          </a:p>
          <a:p>
            <a:pPr lvl="1"/>
            <a:r>
              <a:rPr lang="en-US" sz="2600" dirty="0" smtClean="0"/>
              <a:t>In the </a:t>
            </a:r>
            <a:r>
              <a:rPr lang="en-US" sz="2600" dirty="0" smtClean="0">
                <a:solidFill>
                  <a:srgbClr val="FF0000"/>
                </a:solidFill>
              </a:rPr>
              <a:t>javax.sound.midi</a:t>
            </a:r>
            <a:r>
              <a:rPr lang="en-US" sz="2600" dirty="0" smtClean="0"/>
              <a:t> package you can create digitized sound for your computer to play!</a:t>
            </a:r>
          </a:p>
          <a:p>
            <a:pPr lvl="1"/>
            <a:r>
              <a:rPr lang="en-US" sz="2600" dirty="0" smtClean="0"/>
              <a:t>In other words, you can use it to create , alter, save, and play sound files for various future projects.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Package </a:t>
            </a:r>
            <a:r>
              <a:rPr lang="en-US" dirty="0" err="1" smtClean="0"/>
              <a:t>javax</a:t>
            </a:r>
            <a:r>
              <a:rPr lang="en-US" dirty="0" smtClean="0"/>
              <a:t>. sound. midi</a:t>
            </a:r>
            <a:endParaRPr lang="en-US" dirty="0"/>
          </a:p>
        </p:txBody>
      </p:sp>
      <p:graphicFrame>
        <p:nvGraphicFramePr>
          <p:cNvPr id="13" name="Content Placeholder 12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9343860"/>
              </p:ext>
            </p:extLst>
          </p:nvPr>
        </p:nvGraphicFramePr>
        <p:xfrm>
          <a:off x="1522414" y="1905000"/>
          <a:ext cx="8915397" cy="4191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799"/>
                <a:gridCol w="2971799"/>
                <a:gridCol w="2971799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</a:t>
                      </a:r>
                      <a:r>
                        <a:rPr lang="en-US" baseline="0" dirty="0" smtClean="0"/>
                        <a:t> Items to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they 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Why you’ll need them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Tells</a:t>
                      </a:r>
                      <a:r>
                        <a:rPr lang="en-US" baseline="0" dirty="0" smtClean="0"/>
                        <a:t> the computer to generate the sound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Synthesizer = NO SOUND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 Instrument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Plays</a:t>
                      </a:r>
                      <a:r>
                        <a:rPr lang="en-US" baseline="0" dirty="0" smtClean="0"/>
                        <a:t> an instrument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Synthesizer</a:t>
                      </a:r>
                      <a:r>
                        <a:rPr lang="en-US" baseline="0" dirty="0" smtClean="0"/>
                        <a:t> needs to play a  type sound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 Midi Channel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volume, of what note to play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the instrument to play a note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3" name="Content Placeholder 12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2294261"/>
              </p:ext>
            </p:extLst>
          </p:nvPr>
        </p:nvGraphicFramePr>
        <p:xfrm>
          <a:off x="1522414" y="1905000"/>
          <a:ext cx="8915397" cy="4191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71799"/>
                <a:gridCol w="2971799"/>
                <a:gridCol w="2971799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Important Items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they 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Why you’ll need them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Plays</a:t>
                      </a:r>
                      <a:r>
                        <a:rPr lang="en-US" baseline="0" dirty="0" smtClean="0"/>
                        <a:t> music 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Plays midi</a:t>
                      </a:r>
                      <a:r>
                        <a:rPr lang="en-US" baseline="0" dirty="0" smtClean="0"/>
                        <a:t> files for your future java projects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Stores music files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Sequencer</a:t>
                      </a:r>
                      <a:r>
                        <a:rPr lang="en-US" baseline="0" dirty="0" smtClean="0"/>
                        <a:t> needs a sequence in order to play a file</a:t>
                      </a:r>
                      <a:endParaRPr lang="en-US" dirty="0"/>
                    </a:p>
                  </a:txBody>
                  <a:tcPr anchor="ctr"/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a track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</a:t>
                      </a:r>
                      <a:r>
                        <a:rPr lang="en-US" baseline="0" dirty="0" smtClean="0"/>
                        <a:t> will play or store a track of what the midi plays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This is extremely important that you throw and catch these exceptions</a:t>
            </a:r>
          </a:p>
          <a:p>
            <a:pPr lvl="1"/>
            <a:r>
              <a:rPr lang="en-US" sz="2600" dirty="0" err="1"/>
              <a:t>InvalidMidiDataException</a:t>
            </a:r>
            <a:r>
              <a:rPr lang="en-US" sz="2600" dirty="0" smtClean="0"/>
              <a:t>()</a:t>
            </a:r>
          </a:p>
          <a:p>
            <a:pPr lvl="1"/>
            <a:r>
              <a:rPr lang="en-US" sz="2600" dirty="0" err="1"/>
              <a:t>MidiUnavailableException</a:t>
            </a:r>
            <a:r>
              <a:rPr lang="en-US" sz="2600" dirty="0" smtClean="0"/>
              <a:t>()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IF these exceptions are not thrown your computer may create a harmful shrieking noise, or my mute your computer until the next reboot. (noted from experience)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Minor Warning </a:t>
            </a:r>
            <a:r>
              <a:rPr lang="en-US" sz="2400" dirty="0" err="1" smtClean="0"/>
              <a:t>java.lang.IllegalAccessError</a:t>
            </a:r>
            <a:r>
              <a:rPr lang="en-US" sz="2400" dirty="0" smtClean="0"/>
              <a:t>(), your computer may not allow your to run java sounds, due to Java media framework for java 2.1 and over. Java media framework must be un-installed.</a:t>
            </a:r>
          </a:p>
          <a:p>
            <a:pPr marL="502920" lvl="2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 Lines of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 Synthesizer</a:t>
            </a:r>
          </a:p>
          <a:p>
            <a:pPr lvl="1"/>
            <a:r>
              <a:rPr lang="en-US" dirty="0" smtClean="0"/>
              <a:t>Synthesizer </a:t>
            </a:r>
            <a:r>
              <a:rPr lang="en-US" dirty="0"/>
              <a:t>synth = MidiSystem.getSynthesizer();</a:t>
            </a:r>
          </a:p>
          <a:p>
            <a:pPr lvl="1"/>
            <a:r>
              <a:rPr lang="en-US" dirty="0"/>
              <a:t>synth.open</a:t>
            </a:r>
            <a:r>
              <a:rPr lang="en-US" dirty="0" smtClean="0"/>
              <a:t>();</a:t>
            </a:r>
            <a:endParaRPr lang="en-US" dirty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to create a 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MidiChannel</a:t>
            </a:r>
            <a:r>
              <a:rPr lang="en-US" dirty="0" smtClean="0">
                <a:solidFill>
                  <a:srgbClr val="FF0000"/>
                </a:solidFill>
              </a:rPr>
              <a:t> [] </a:t>
            </a:r>
            <a:r>
              <a:rPr lang="en-US" dirty="0"/>
              <a:t>mChannels = midiSynth.getChannels</a:t>
            </a:r>
            <a:r>
              <a:rPr lang="en-US" dirty="0" smtClean="0"/>
              <a:t>();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How to create a Sequencer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Sequencer </a:t>
            </a:r>
            <a:r>
              <a:rPr lang="en-US" dirty="0" err="1" smtClean="0"/>
              <a:t>sequencer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sequencer = </a:t>
            </a:r>
            <a:r>
              <a:rPr lang="en-US" dirty="0" err="1"/>
              <a:t>MidiSystem.getSequencer</a:t>
            </a:r>
            <a:r>
              <a:rPr lang="en-US" dirty="0"/>
              <a:t>();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important lines of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How to create a Sequence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Sequence </a:t>
            </a:r>
            <a:r>
              <a:rPr lang="en-US" sz="2000" dirty="0" err="1" smtClean="0"/>
              <a:t>sequence</a:t>
            </a:r>
            <a:r>
              <a:rPr lang="en-US" sz="2000" dirty="0" smtClean="0"/>
              <a:t>;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sequence = new Sequence(</a:t>
            </a:r>
            <a:r>
              <a:rPr lang="en-US" sz="2000" dirty="0" err="1"/>
              <a:t>Sequence.PPQ</a:t>
            </a:r>
            <a:r>
              <a:rPr lang="en-US" sz="2000" dirty="0"/>
              <a:t>, 10</a:t>
            </a:r>
            <a:r>
              <a:rPr lang="en-US" sz="2000" dirty="0" smtClean="0"/>
              <a:t>);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4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 smtClean="0"/>
              <a:t>Sequence and </a:t>
            </a:r>
            <a:r>
              <a:rPr lang="en-US" sz="2000" dirty="0" err="1" smtClean="0"/>
              <a:t>Squencer</a:t>
            </a:r>
            <a:r>
              <a:rPr lang="en-US" sz="2000" dirty="0" smtClean="0"/>
              <a:t> must be opened and closed by open(); and close(); at the end of the object name.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68680" lvl="4" indent="0">
              <a:buNone/>
            </a:pPr>
            <a:endParaRPr lang="en-US" sz="2000" dirty="0"/>
          </a:p>
          <a:p>
            <a:pPr lvl="4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Instrument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load the Instrument in java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Instrument </a:t>
            </a:r>
            <a:r>
              <a:rPr lang="en-US" dirty="0" smtClean="0">
                <a:solidFill>
                  <a:srgbClr val="FF0000"/>
                </a:solidFill>
              </a:rPr>
              <a:t>[] </a:t>
            </a:r>
            <a:r>
              <a:rPr lang="en-US" dirty="0" err="1"/>
              <a:t>instr</a:t>
            </a:r>
            <a:r>
              <a:rPr lang="en-US" dirty="0"/>
              <a:t> = </a:t>
            </a:r>
            <a:r>
              <a:rPr lang="en-US" dirty="0" err="1"/>
              <a:t>midiSynth.getDefaultSoundbank</a:t>
            </a:r>
            <a:r>
              <a:rPr lang="en-US" dirty="0"/>
              <a:t>().</a:t>
            </a:r>
            <a:r>
              <a:rPr lang="en-US" dirty="0" err="1"/>
              <a:t>getInstruments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synth.loadInstrument</a:t>
            </a:r>
            <a:r>
              <a:rPr lang="en-US" dirty="0"/>
              <a:t>(</a:t>
            </a:r>
            <a:r>
              <a:rPr lang="en-US" dirty="0" err="1"/>
              <a:t>instr</a:t>
            </a:r>
            <a:r>
              <a:rPr lang="en-US" dirty="0"/>
              <a:t>[90</a:t>
            </a:r>
            <a:r>
              <a:rPr lang="en-US" dirty="0" smtClean="0"/>
              <a:t>]);</a:t>
            </a:r>
          </a:p>
          <a:p>
            <a:pPr lvl="1"/>
            <a:r>
              <a:rPr lang="en-US" dirty="0"/>
              <a:t>mc[4].</a:t>
            </a:r>
            <a:r>
              <a:rPr lang="en-US" dirty="0" err="1"/>
              <a:t>noteOn</a:t>
            </a:r>
            <a:r>
              <a:rPr lang="en-US" dirty="0"/>
              <a:t>(58,600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www.oracle.com/technetwork/java/index-139508.html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JavaSoundDemo</a:t>
            </a:r>
            <a:r>
              <a:rPr lang="en-US" dirty="0" smtClean="0"/>
              <a:t> is the jar file I used, it is included in the document download for direct reference, it case </a:t>
            </a:r>
            <a:r>
              <a:rPr lang="en-US" smtClean="0"/>
              <a:t>something happens!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382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Euphemia</vt:lpstr>
      <vt:lpstr>Wingdings</vt:lpstr>
      <vt:lpstr>Curves 16x9</vt:lpstr>
      <vt:lpstr>Java Midi</vt:lpstr>
      <vt:lpstr>What is MIDI?</vt:lpstr>
      <vt:lpstr> Package javax. sound. midi</vt:lpstr>
      <vt:lpstr> </vt:lpstr>
      <vt:lpstr>WARNING</vt:lpstr>
      <vt:lpstr>Important Lines of code</vt:lpstr>
      <vt:lpstr>More important lines of code</vt:lpstr>
      <vt:lpstr>Instrument</vt:lpstr>
      <vt:lpstr>Sources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2016-05-03T21:51:43Z</dcterms:created>
  <dcterms:modified xsi:type="dcterms:W3CDTF">2016-05-04T03:42:31Z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