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9f51d9d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59f51d9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59f4e69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59f4e69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59f51d9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59f51d9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59f51d9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59f51d9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9f51d9d2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59f51d9d2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59f51d9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59f51d9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59f51d9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59f51d9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59f51d9d2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59f51d9d2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9f51d9d2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59f51d9d2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29128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Washington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4230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Gregory Gonzalez &amp; Jackson Nguyen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4321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Salehan</a:t>
            </a:r>
            <a:endParaRPr/>
          </a:p>
        </p:txBody>
      </p:sp>
      <p:pic>
        <p:nvPicPr>
          <p:cNvPr descr="AirBnB- The Seattle Story :. Your Analytic Guide to help you book… | by  Abhinav Sharma | Analytics Vidhya | Medium" id="130" name="Google Shape;130;p13"/>
          <p:cNvPicPr preferRelativeResize="0"/>
          <p:nvPr/>
        </p:nvPicPr>
        <p:blipFill rotWithShape="1">
          <a:blip r:embed="rId3">
            <a:alphaModFix/>
          </a:blip>
          <a:srcRect b="22299" l="0" r="0" t="21272"/>
          <a:stretch/>
        </p:blipFill>
        <p:spPr>
          <a:xfrm>
            <a:off x="4330150" y="1708250"/>
            <a:ext cx="4143374" cy="15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6162550" y="2571750"/>
            <a:ext cx="15159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Zip Codes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Geopy and reverse  geocode</a:t>
            </a:r>
            <a:endParaRPr/>
          </a:p>
        </p:txBody>
      </p:sp>
      <p:pic>
        <p:nvPicPr>
          <p:cNvPr descr="Seattle WA Zip Code Map [Updated 2019]"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525" y="1003700"/>
            <a:ext cx="2582149" cy="3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Airbnb is a rental vacation online marketplace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Hosts are in full control of </a:t>
            </a:r>
            <a:r>
              <a:rPr lang="en" sz="1600"/>
              <a:t>availability</a:t>
            </a:r>
            <a:r>
              <a:rPr lang="en" sz="1600"/>
              <a:t>, price, and rules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are Airbnbs priced a certain way?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can we group the Airbnbs?</a:t>
            </a:r>
            <a:endParaRPr sz="1600"/>
          </a:p>
        </p:txBody>
      </p:sp>
      <p:sp>
        <p:nvSpPr>
          <p:cNvPr id="138" name="Google Shape;138;p1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irbnb Tests New Feature That Makes It Easier for Multiple Hosts to Manage  Listings – Skift"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875" y="1517150"/>
            <a:ext cx="4143374" cy="27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Variable Description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4245825" y="1868950"/>
            <a:ext cx="44205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</a:t>
            </a:r>
            <a:r>
              <a:rPr lang="en"/>
              <a:t>oom_type- private room, apt, shared room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City - which city in WA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Reviews - number of reviews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Overall_satisfaction - rated from 0-5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Accommodates - how many people can come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Bedrooms - number of bedrooms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</a:t>
            </a:r>
            <a:r>
              <a:rPr lang="en"/>
              <a:t>athrooms - number of bathrooms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 - cost per night or day</a:t>
            </a:r>
            <a:endParaRPr/>
          </a:p>
        </p:txBody>
      </p:sp>
      <p:pic>
        <p:nvPicPr>
          <p:cNvPr descr="How to Host Effectively on Kaggle - Zeeshan-ul-hassan Usmani"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50" y="1988200"/>
            <a:ext cx="3258675" cy="11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792950" y="1437650"/>
            <a:ext cx="20493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Original  Price Histogram</a:t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318100" y="1407950"/>
            <a:ext cx="34032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Adjusted Price Histogram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5" y="1842050"/>
            <a:ext cx="36576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088" y="1842050"/>
            <a:ext cx="36290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8002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Predictors: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Reviews (-$0.10)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Overall_satisfaction (+$18.55)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Accommodates </a:t>
            </a:r>
            <a:r>
              <a:rPr lang="en" sz="1500"/>
              <a:t>(+$7)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Bedrooms </a:t>
            </a:r>
            <a:r>
              <a:rPr lang="en" sz="1500"/>
              <a:t>(+$27.59)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Bathrooms </a:t>
            </a:r>
            <a:r>
              <a:rPr lang="en" sz="1500"/>
              <a:t>(+$24.97)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Outcome: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Price</a:t>
            </a:r>
            <a:endParaRPr sz="1500"/>
          </a:p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11034" r="19699" t="0"/>
          <a:stretch/>
        </p:blipFill>
        <p:spPr>
          <a:xfrm>
            <a:off x="4356300" y="1577425"/>
            <a:ext cx="4493451" cy="28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85200" y="1899775"/>
            <a:ext cx="20121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0" y="2313650"/>
            <a:ext cx="3720225" cy="2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725" y="2313625"/>
            <a:ext cx="3720225" cy="23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5314821" y="1899768"/>
            <a:ext cx="3280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Elbow Chart without dividing n_clusters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453150" y="1800202"/>
            <a:ext cx="24849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Dendrogram - Average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50" y="2286849"/>
            <a:ext cx="3686100" cy="22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600" y="1915450"/>
            <a:ext cx="3803899" cy="26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5741936" y="1800200"/>
            <a:ext cx="1892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HeatMap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Explanatory Modeling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Predictive Modeling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Overfitting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Backward elimination</a:t>
            </a:r>
            <a:endParaRPr sz="1500"/>
          </a:p>
        </p:txBody>
      </p:sp>
      <p:sp>
        <p:nvSpPr>
          <p:cNvPr id="188" name="Google Shape;188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Elbow Chart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Dendrogram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Heat Map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Biggest factors that apply to pricing of Airbnbs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Location for future entrants</a:t>
            </a:r>
            <a:endParaRPr sz="1500"/>
          </a:p>
        </p:txBody>
      </p:sp>
      <p:pic>
        <p:nvPicPr>
          <p:cNvPr descr="Money signs png, Money signs png Transparent FREE for download on  WebStockReview 2020"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375" y="1516925"/>
            <a:ext cx="1628150" cy="23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