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432AB-73B6-4B48-BAF3-D00953436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04B6C5-C8E6-459D-A53D-36A4042FF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E9E7C-79C0-48E5-B5B5-BADAA035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5A56-9056-4C0F-B6CF-31E5054A374F}" type="datetimeFigureOut">
              <a:rPr lang="fr-BE" smtClean="0"/>
              <a:t>24-01-22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31C82-9123-4F6B-B97E-20CDC325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938C5-6244-45EA-AF36-7B95938E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83B-846B-46D3-B851-DAE8579071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578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9873C-E7BC-4DA3-874A-FFDF7F28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056020-E2CF-49CE-96B8-F35B7377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188C0-0871-4D80-B401-19CB38A0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5A56-9056-4C0F-B6CF-31E5054A374F}" type="datetimeFigureOut">
              <a:rPr lang="fr-BE" smtClean="0"/>
              <a:t>24-01-22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F6AC9-8649-4CD7-8EC5-EE0BF5D2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B7C90-53D3-4487-9638-A7A7329B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83B-846B-46D3-B851-DAE8579071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999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71F412-B110-41AF-A8F6-775BAFC4C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76B28A-52AF-4090-9B3C-4EC8A425C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73E6D7-F473-4EC4-A853-08AD1B7F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5A56-9056-4C0F-B6CF-31E5054A374F}" type="datetimeFigureOut">
              <a:rPr lang="fr-BE" smtClean="0"/>
              <a:t>24-01-22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611194-E19A-4E91-87BD-0770BDF0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D3294-22C5-4A04-801D-5EABAF87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83B-846B-46D3-B851-DAE8579071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481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A47B5-20CF-4D0C-80AA-DB72B9B1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EA75BD-7C24-4331-A85E-29C95AE3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A0A180-9990-464A-969B-A1549E86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5A56-9056-4C0F-B6CF-31E5054A374F}" type="datetimeFigureOut">
              <a:rPr lang="fr-BE" smtClean="0"/>
              <a:t>24-01-22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983135-8DD6-4D72-8908-483AF930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DEBE85-5AAC-4796-B373-051F0A5D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83B-846B-46D3-B851-DAE8579071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830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A2167-157A-4678-8FC8-B68BF896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69E165-35CC-4313-ADBF-F90095CC5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0ECBF5-7C89-455F-BC24-E0C702ED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5A56-9056-4C0F-B6CF-31E5054A374F}" type="datetimeFigureOut">
              <a:rPr lang="fr-BE" smtClean="0"/>
              <a:t>24-01-22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54122-9224-4B1E-9C63-2896F44C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1312B2-C867-4EC8-836F-B85A6CEB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83B-846B-46D3-B851-DAE8579071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498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CC039-3724-4DCC-A013-2074C357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1A1EC-4F7C-4C88-9FDA-35BCF055F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729D6A-64BA-4EE4-8C1C-B8B5C80E6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DD8ED6-ACDE-4679-B04E-5DD8EB64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5A56-9056-4C0F-B6CF-31E5054A374F}" type="datetimeFigureOut">
              <a:rPr lang="fr-BE" smtClean="0"/>
              <a:t>24-01-22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2303FC-EA7E-4D89-818B-CE098F93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900B6F-D0A6-4741-A467-D6E2BD02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83B-846B-46D3-B851-DAE8579071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70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9B661-3F88-4AD6-B428-A8EBEDE6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96752A-EC3A-4DE3-862C-39A4420D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79F786-1AC1-41B4-AA0A-8B54D2225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B9364E-EE56-4704-B6D4-B1D15E3E1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EAE265-951D-4684-AB15-5AF57271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9EEA35-1026-4B6C-B691-C0167E6F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5A56-9056-4C0F-B6CF-31E5054A374F}" type="datetimeFigureOut">
              <a:rPr lang="fr-BE" smtClean="0"/>
              <a:t>24-01-22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6E35E3-CE8E-4D43-8D31-F07B413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5D00F9-8885-427A-9356-999973CD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83B-846B-46D3-B851-DAE8579071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608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6BE01-2250-4011-B270-B7CBBA1F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694E79-1BA2-4D71-ADB9-121ACC6C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5A56-9056-4C0F-B6CF-31E5054A374F}" type="datetimeFigureOut">
              <a:rPr lang="fr-BE" smtClean="0"/>
              <a:t>24-01-22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18AE0E-9C5F-4A99-94AA-451F6938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14268F-0732-4886-9FDC-98A4C2F7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83B-846B-46D3-B851-DAE8579071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993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556167-64B5-4819-9063-B3DB1619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5A56-9056-4C0F-B6CF-31E5054A374F}" type="datetimeFigureOut">
              <a:rPr lang="fr-BE" smtClean="0"/>
              <a:t>24-01-22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4E53DE-4B0A-4842-B92A-7E54CC6D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7BFB6-FD52-4FD3-B224-A7C4BBB8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83B-846B-46D3-B851-DAE8579071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37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6B6EC-FF94-480D-8B3A-3C75067D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92BC94-55E4-4467-A9B7-DEC252D9F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FE1B14-D1CD-4AF1-B151-CFBDB30D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37F724-3755-49BA-83AF-AC828EA4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5A56-9056-4C0F-B6CF-31E5054A374F}" type="datetimeFigureOut">
              <a:rPr lang="fr-BE" smtClean="0"/>
              <a:t>24-01-22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9A2D2A-DE84-488C-9633-6B3E4F58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ADBED2-C5D2-4253-8B39-E0B82B2D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83B-846B-46D3-B851-DAE8579071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635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2DA25-BFC3-4DB1-9C61-19330BAB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DD38F7-4BBB-4F6F-93CB-71A2D5B36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D29988-6254-471C-8135-359B4E000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0AEEA5-E909-4B2A-A78C-43005B89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5A56-9056-4C0F-B6CF-31E5054A374F}" type="datetimeFigureOut">
              <a:rPr lang="fr-BE" smtClean="0"/>
              <a:t>24-01-22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9DB9BE-D947-4D47-929A-0AF2C28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BD895E-415F-4131-A091-F404D437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D83B-846B-46D3-B851-DAE8579071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79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7B1E87-398B-46B9-BC5C-51791D0C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212F45-1BAA-41E1-86E7-456A5B53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5912BA-C301-4DFE-828A-55F1AEAD1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5A56-9056-4C0F-B6CF-31E5054A374F}" type="datetimeFigureOut">
              <a:rPr lang="fr-BE" smtClean="0"/>
              <a:t>24-01-22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E5DC4D-29B5-42E0-A6CC-DAF536AD8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B8B625-7D13-4D8F-B6FE-297FAD3EB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2D83B-846B-46D3-B851-DAE8579071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760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C3C114-5498-486B-A175-DECEAC558CC2}"/>
              </a:ext>
            </a:extLst>
          </p:cNvPr>
          <p:cNvSpPr/>
          <p:nvPr/>
        </p:nvSpPr>
        <p:spPr>
          <a:xfrm>
            <a:off x="4230254" y="1978891"/>
            <a:ext cx="1459345" cy="145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nav</a:t>
            </a:r>
            <a:r>
              <a:rPr lang="fr-BE" dirty="0"/>
              <a:t> image 1</a:t>
            </a:r>
          </a:p>
          <a:p>
            <a:pPr algn="ctr"/>
            <a:r>
              <a:rPr lang="fr-BE" dirty="0" err="1"/>
              <a:t>dockx</a:t>
            </a:r>
            <a:endParaRPr lang="fr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71F2C-02F5-417A-8C1E-F21AAC8F1ED8}"/>
              </a:ext>
            </a:extLst>
          </p:cNvPr>
          <p:cNvSpPr/>
          <p:nvPr/>
        </p:nvSpPr>
        <p:spPr>
          <a:xfrm>
            <a:off x="6502401" y="4150591"/>
            <a:ext cx="1459345" cy="145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nav</a:t>
            </a:r>
            <a:r>
              <a:rPr lang="fr-BE" dirty="0"/>
              <a:t> image 4</a:t>
            </a:r>
          </a:p>
          <a:p>
            <a:pPr algn="ctr"/>
            <a:r>
              <a:rPr lang="fr-BE" dirty="0"/>
              <a:t>Contact mail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7684E-ED12-4B24-959B-1CD2B1819F95}"/>
              </a:ext>
            </a:extLst>
          </p:cNvPr>
          <p:cNvSpPr/>
          <p:nvPr/>
        </p:nvSpPr>
        <p:spPr>
          <a:xfrm>
            <a:off x="4230255" y="4150591"/>
            <a:ext cx="1459345" cy="145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nav</a:t>
            </a:r>
            <a:r>
              <a:rPr lang="fr-BE" dirty="0"/>
              <a:t> image 3</a:t>
            </a:r>
          </a:p>
          <a:p>
            <a:pPr algn="ctr"/>
            <a:r>
              <a:rPr lang="fr-BE" dirty="0"/>
              <a:t>mp4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7B6B4-A211-46DD-B34E-6FA4AE32CBFF}"/>
              </a:ext>
            </a:extLst>
          </p:cNvPr>
          <p:cNvSpPr/>
          <p:nvPr/>
        </p:nvSpPr>
        <p:spPr>
          <a:xfrm>
            <a:off x="6502401" y="1978891"/>
            <a:ext cx="1459345" cy="145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nav</a:t>
            </a:r>
            <a:r>
              <a:rPr lang="fr-BE" dirty="0"/>
              <a:t> image 2</a:t>
            </a:r>
          </a:p>
          <a:p>
            <a:pPr algn="ctr"/>
            <a:r>
              <a:rPr lang="fr-BE" dirty="0" err="1"/>
              <a:t>pdf</a:t>
            </a:r>
            <a:endParaRPr lang="fr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8F8431-D5A5-41F3-87AB-159D4632999C}"/>
              </a:ext>
            </a:extLst>
          </p:cNvPr>
          <p:cNvSpPr/>
          <p:nvPr/>
        </p:nvSpPr>
        <p:spPr>
          <a:xfrm>
            <a:off x="0" y="0"/>
            <a:ext cx="12192000" cy="126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Titre du site</a:t>
            </a:r>
          </a:p>
        </p:txBody>
      </p:sp>
    </p:spTree>
    <p:extLst>
      <p:ext uri="{BB962C8B-B14F-4D97-AF65-F5344CB8AC3E}">
        <p14:creationId xmlns:p14="http://schemas.microsoft.com/office/powerpoint/2010/main" val="1959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D7930F-55E9-44B9-9C40-D3C801F85B42}"/>
              </a:ext>
            </a:extLst>
          </p:cNvPr>
          <p:cNvSpPr/>
          <p:nvPr/>
        </p:nvSpPr>
        <p:spPr>
          <a:xfrm>
            <a:off x="0" y="0"/>
            <a:ext cx="12192000" cy="126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nav image 1</a:t>
            </a:r>
          </a:p>
          <a:p>
            <a:pPr algn="ctr"/>
            <a:r>
              <a:rPr lang="fr-BE"/>
              <a:t>dockx</a:t>
            </a:r>
            <a:endParaRPr lang="fr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DD3ECB-4C70-4F38-8DD9-02F824D74EFD}"/>
              </a:ext>
            </a:extLst>
          </p:cNvPr>
          <p:cNvSpPr/>
          <p:nvPr/>
        </p:nvSpPr>
        <p:spPr>
          <a:xfrm>
            <a:off x="323273" y="1662545"/>
            <a:ext cx="1616363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retour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C44FEC-7104-454C-BF0D-38F28F405441}"/>
              </a:ext>
            </a:extLst>
          </p:cNvPr>
          <p:cNvSpPr txBox="1"/>
          <p:nvPr/>
        </p:nvSpPr>
        <p:spPr>
          <a:xfrm>
            <a:off x="323273" y="2780145"/>
            <a:ext cx="2863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Liste des documents .</a:t>
            </a:r>
            <a:r>
              <a:rPr lang="fr-BE" dirty="0" err="1"/>
              <a:t>dockx</a:t>
            </a:r>
            <a:r>
              <a:rPr lang="fr-BE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Fichier texte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Fichier texte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Fichier texte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Fichier texte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Fichier texte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Fichier texte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Fichier texte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Fichier texte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Fichier texte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Fichier texte 10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DC2450-819E-4AB6-8ED8-8F650683FB7F}"/>
              </a:ext>
            </a:extLst>
          </p:cNvPr>
          <p:cNvSpPr txBox="1"/>
          <p:nvPr/>
        </p:nvSpPr>
        <p:spPr>
          <a:xfrm>
            <a:off x="4664364" y="2780144"/>
            <a:ext cx="2863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Liste des documents .xlsx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Feuille de calcul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Feuille de calcul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Feuille de calcul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Feuille de calcul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Feuille de calcul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Feuille de calcul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Feuille de calcul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Feuille de calcul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Feuille de calcul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Feuille de calcul 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999C7BE-DD7F-4121-B68B-E38B53069A67}"/>
              </a:ext>
            </a:extLst>
          </p:cNvPr>
          <p:cNvSpPr txBox="1"/>
          <p:nvPr/>
        </p:nvSpPr>
        <p:spPr>
          <a:xfrm>
            <a:off x="9005455" y="2780143"/>
            <a:ext cx="2863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Liste des documents .pptx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Dia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Dia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Dia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Dia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Dia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Dia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Dia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Dia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Dia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Dia 10</a:t>
            </a:r>
          </a:p>
        </p:txBody>
      </p:sp>
    </p:spTree>
    <p:extLst>
      <p:ext uri="{BB962C8B-B14F-4D97-AF65-F5344CB8AC3E}">
        <p14:creationId xmlns:p14="http://schemas.microsoft.com/office/powerpoint/2010/main" val="106442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869D6-9ADA-41F1-AB77-443623A54D60}"/>
              </a:ext>
            </a:extLst>
          </p:cNvPr>
          <p:cNvSpPr/>
          <p:nvPr/>
        </p:nvSpPr>
        <p:spPr>
          <a:xfrm>
            <a:off x="0" y="0"/>
            <a:ext cx="12192000" cy="126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nav</a:t>
            </a:r>
            <a:r>
              <a:rPr lang="fr-BE" dirty="0"/>
              <a:t> image 2</a:t>
            </a:r>
          </a:p>
          <a:p>
            <a:pPr algn="ctr"/>
            <a:r>
              <a:rPr lang="fr-BE" dirty="0" err="1"/>
              <a:t>pdf</a:t>
            </a:r>
            <a:endParaRPr lang="fr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7684D-CA6A-4A15-851E-9378C0E54DB3}"/>
              </a:ext>
            </a:extLst>
          </p:cNvPr>
          <p:cNvSpPr/>
          <p:nvPr/>
        </p:nvSpPr>
        <p:spPr>
          <a:xfrm>
            <a:off x="323273" y="1662545"/>
            <a:ext cx="1616363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retour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269B58-3C14-45C3-98B9-FE6301337A0D}"/>
              </a:ext>
            </a:extLst>
          </p:cNvPr>
          <p:cNvSpPr txBox="1"/>
          <p:nvPr/>
        </p:nvSpPr>
        <p:spPr>
          <a:xfrm>
            <a:off x="323273" y="2780145"/>
            <a:ext cx="2863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Liste des documents .</a:t>
            </a:r>
            <a:r>
              <a:rPr lang="fr-BE" dirty="0" err="1"/>
              <a:t>pdf</a:t>
            </a:r>
            <a:r>
              <a:rPr lang="fr-BE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pdf1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pdf2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pdf3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pdf4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pdf5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pdf6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pdf7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pdf8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pdf9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pdf10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pdf11</a:t>
            </a:r>
          </a:p>
        </p:txBody>
      </p:sp>
    </p:spTree>
    <p:extLst>
      <p:ext uri="{BB962C8B-B14F-4D97-AF65-F5344CB8AC3E}">
        <p14:creationId xmlns:p14="http://schemas.microsoft.com/office/powerpoint/2010/main" val="390964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9EE11C-5823-4F5A-8494-B6AAF1900C9D}"/>
              </a:ext>
            </a:extLst>
          </p:cNvPr>
          <p:cNvSpPr/>
          <p:nvPr/>
        </p:nvSpPr>
        <p:spPr>
          <a:xfrm>
            <a:off x="0" y="0"/>
            <a:ext cx="12192000" cy="126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nav</a:t>
            </a:r>
            <a:r>
              <a:rPr lang="fr-BE" dirty="0"/>
              <a:t> image 3</a:t>
            </a:r>
          </a:p>
          <a:p>
            <a:pPr algn="ctr"/>
            <a:r>
              <a:rPr lang="fr-BE" dirty="0"/>
              <a:t>mp4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6F90E-1722-4564-899D-9FD4F949CF8C}"/>
              </a:ext>
            </a:extLst>
          </p:cNvPr>
          <p:cNvSpPr/>
          <p:nvPr/>
        </p:nvSpPr>
        <p:spPr>
          <a:xfrm>
            <a:off x="323273" y="1662545"/>
            <a:ext cx="1616363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retour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019315-70C5-40EE-A569-E9105E4E2786}"/>
              </a:ext>
            </a:extLst>
          </p:cNvPr>
          <p:cNvSpPr/>
          <p:nvPr/>
        </p:nvSpPr>
        <p:spPr>
          <a:xfrm>
            <a:off x="1071418" y="2697018"/>
            <a:ext cx="10104582" cy="26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BCC163-EF31-4B1F-ADFF-A0CD1572B91A}"/>
              </a:ext>
            </a:extLst>
          </p:cNvPr>
          <p:cNvSpPr txBox="1"/>
          <p:nvPr/>
        </p:nvSpPr>
        <p:spPr>
          <a:xfrm>
            <a:off x="1043709" y="5708072"/>
            <a:ext cx="8599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Liste des vidéos: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Vidéo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Vidéo 2</a:t>
            </a:r>
          </a:p>
        </p:txBody>
      </p:sp>
    </p:spTree>
    <p:extLst>
      <p:ext uri="{BB962C8B-B14F-4D97-AF65-F5344CB8AC3E}">
        <p14:creationId xmlns:p14="http://schemas.microsoft.com/office/powerpoint/2010/main" val="102090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19AD20-53D9-4D6E-97C5-C77C76895355}"/>
              </a:ext>
            </a:extLst>
          </p:cNvPr>
          <p:cNvSpPr/>
          <p:nvPr/>
        </p:nvSpPr>
        <p:spPr>
          <a:xfrm>
            <a:off x="0" y="0"/>
            <a:ext cx="12192000" cy="126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nav</a:t>
            </a:r>
            <a:r>
              <a:rPr lang="fr-BE" dirty="0"/>
              <a:t> image 4</a:t>
            </a:r>
          </a:p>
          <a:p>
            <a:pPr algn="ctr"/>
            <a:r>
              <a:rPr lang="fr-BE" dirty="0"/>
              <a:t>Contact mail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4F039B-D4EE-4501-9145-1F0894549F91}"/>
              </a:ext>
            </a:extLst>
          </p:cNvPr>
          <p:cNvSpPr txBox="1"/>
          <p:nvPr/>
        </p:nvSpPr>
        <p:spPr>
          <a:xfrm>
            <a:off x="2207491" y="2142836"/>
            <a:ext cx="779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Au clic, ouvre directement la boite mail</a:t>
            </a:r>
          </a:p>
        </p:txBody>
      </p:sp>
    </p:spTree>
    <p:extLst>
      <p:ext uri="{BB962C8B-B14F-4D97-AF65-F5344CB8AC3E}">
        <p14:creationId xmlns:p14="http://schemas.microsoft.com/office/powerpoint/2010/main" val="9796490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Grand écran</PresentationFormat>
  <Paragraphs>70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Grégory Guellet</dc:creator>
  <cp:lastModifiedBy>Grégory Guellet</cp:lastModifiedBy>
  <cp:revision>1</cp:revision>
  <dcterms:created xsi:type="dcterms:W3CDTF">2022-01-24T13:54:59Z</dcterms:created>
  <dcterms:modified xsi:type="dcterms:W3CDTF">2022-01-24T13:55:19Z</dcterms:modified>
</cp:coreProperties>
</file>