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2DE"/>
    <a:srgbClr val="292929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3" autoAdjust="0"/>
    <p:restoredTop sz="94682"/>
  </p:normalViewPr>
  <p:slideViewPr>
    <p:cSldViewPr snapToGrid="0">
      <p:cViewPr>
        <p:scale>
          <a:sx n="133" d="100"/>
          <a:sy n="133" d="100"/>
        </p:scale>
        <p:origin x="10952" y="872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BF67B77-BDCD-00C9-6BC3-7AA785D10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89607E-C170-5854-38D2-96E54E5190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480D5-27DF-C14F-81D5-C764716120D4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B0E337-6135-95AF-67CE-125183AABD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E8EEB6-EC4B-2DB6-8A0D-48BF3A4D73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255A5-2CDD-6742-AE54-96BE28848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0550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B0163-A91E-EB42-B12D-04EDD0499C0D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E7734-C747-644B-8542-27C0D2A57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7273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2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889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43"/>
            </a:lvl1pPr>
            <a:lvl2pPr marL="370092" indent="0" algn="ctr">
              <a:buNone/>
              <a:defRPr sz="1619"/>
            </a:lvl2pPr>
            <a:lvl3pPr marL="740184" indent="0" algn="ctr">
              <a:buNone/>
              <a:defRPr sz="1457"/>
            </a:lvl3pPr>
            <a:lvl4pPr marL="1110276" indent="0" algn="ctr">
              <a:buNone/>
              <a:defRPr sz="1295"/>
            </a:lvl4pPr>
            <a:lvl5pPr marL="1480368" indent="0" algn="ctr">
              <a:buNone/>
              <a:defRPr sz="1295"/>
            </a:lvl5pPr>
            <a:lvl6pPr marL="1850460" indent="0" algn="ctr">
              <a:buNone/>
              <a:defRPr sz="1295"/>
            </a:lvl6pPr>
            <a:lvl7pPr marL="2220552" indent="0" algn="ctr">
              <a:buNone/>
              <a:defRPr sz="1295"/>
            </a:lvl7pPr>
            <a:lvl8pPr marL="2590644" indent="0" algn="ctr">
              <a:buNone/>
              <a:defRPr sz="1295"/>
            </a:lvl8pPr>
            <a:lvl9pPr marL="2960736" indent="0" algn="ctr">
              <a:buNone/>
              <a:defRPr sz="129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2B39B52-6448-279A-ABF1-02848FEF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9292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91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16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51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2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07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86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82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70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43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3" r:id="rId12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CAA2C27-0726-A9F9-B59A-049969A89E62}"/>
              </a:ext>
            </a:extLst>
          </p:cNvPr>
          <p:cNvSpPr txBox="1"/>
          <p:nvPr/>
        </p:nvSpPr>
        <p:spPr>
          <a:xfrm>
            <a:off x="327483" y="1032484"/>
            <a:ext cx="46265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rgbClr val="292929"/>
                </a:solidFill>
                <a:latin typeface="Ubuntu" panose="020B0504030602030204" pitchFamily="34" charset="0"/>
                <a:ea typeface="Menlo" panose="020B0609030804020204" pitchFamily="49" charset="0"/>
                <a:cs typeface="Kohinoor Telugu" panose="02000000000000000000" pitchFamily="2" charset="0"/>
              </a:rPr>
              <a:t>powerpoint</a:t>
            </a:r>
            <a:r>
              <a:rPr lang="en-US" sz="6000" b="1" dirty="0">
                <a:solidFill>
                  <a:srgbClr val="292929"/>
                </a:solidFill>
                <a:latin typeface="Ubuntu" panose="020B0504030602030204" pitchFamily="34" charset="0"/>
                <a:ea typeface="Menlo" panose="020B0609030804020204" pitchFamily="49" charset="0"/>
                <a:cs typeface="Kohinoor Telugu" panose="02000000000000000000" pitchFamily="2" charset="0"/>
              </a:rPr>
              <a:t> </a:t>
            </a:r>
          </a:p>
          <a:p>
            <a:r>
              <a:rPr lang="en-US" sz="6000" b="1" dirty="0">
                <a:solidFill>
                  <a:srgbClr val="292929"/>
                </a:solidFill>
                <a:latin typeface="Ubuntu" panose="020B0504030602030204" pitchFamily="34" charset="0"/>
                <a:ea typeface="Menlo" panose="020B0609030804020204" pitchFamily="49" charset="0"/>
                <a:cs typeface="Kohinoor Telugu" panose="02000000000000000000" pitchFamily="2" charset="0"/>
              </a:rPr>
              <a:t>tutorial.</a:t>
            </a:r>
            <a:endParaRPr lang="ru-RU" sz="6000" b="1" dirty="0">
              <a:solidFill>
                <a:srgbClr val="292929"/>
              </a:solidFill>
              <a:latin typeface="Ubuntu" panose="020B0504030602030204" pitchFamily="34" charset="0"/>
              <a:ea typeface="Menlo" panose="020B0609030804020204" pitchFamily="49" charset="0"/>
              <a:cs typeface="Kohinoor Telugu" panose="02000000000000000000" pitchFamily="2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151A0B8-3C3D-DB4B-19EA-6982797D7C94}"/>
              </a:ext>
            </a:extLst>
          </p:cNvPr>
          <p:cNvCxnSpPr>
            <a:cxnSpLocks/>
          </p:cNvCxnSpPr>
          <p:nvPr/>
        </p:nvCxnSpPr>
        <p:spPr>
          <a:xfrm>
            <a:off x="4952467" y="1031631"/>
            <a:ext cx="0" cy="6379363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12B9820-F798-79EB-512E-A67E52DF42A3}"/>
              </a:ext>
            </a:extLst>
          </p:cNvPr>
          <p:cNvCxnSpPr>
            <a:cxnSpLocks/>
          </p:cNvCxnSpPr>
          <p:nvPr/>
        </p:nvCxnSpPr>
        <p:spPr>
          <a:xfrm flipH="1">
            <a:off x="4952467" y="6176173"/>
            <a:ext cx="2222056" cy="0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52C182-061C-3DB9-8295-DC312C5A3EDB}"/>
              </a:ext>
            </a:extLst>
          </p:cNvPr>
          <p:cNvSpPr txBox="1"/>
          <p:nvPr/>
        </p:nvSpPr>
        <p:spPr>
          <a:xfrm>
            <a:off x="4952467" y="6285752"/>
            <a:ext cx="1782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292929"/>
                </a:solidFill>
                <a:latin typeface="Ubuntu Light" panose="020B0304030602030204" pitchFamily="34" charset="0"/>
              </a:rPr>
              <a:t>Ш</a:t>
            </a:r>
            <a:r>
              <a:rPr lang="en-US" sz="2000" dirty="0">
                <a:solidFill>
                  <a:srgbClr val="292929"/>
                </a:solidFill>
                <a:latin typeface="Ubuntu Light" panose="020B0304030602030204" pitchFamily="34" charset="0"/>
              </a:rPr>
              <a:t> </a:t>
            </a:r>
            <a:r>
              <a:rPr lang="ru-RU" sz="2000" dirty="0">
                <a:solidFill>
                  <a:srgbClr val="292929"/>
                </a:solidFill>
                <a:latin typeface="Ubuntu Light" panose="020B0304030602030204" pitchFamily="34" charset="0"/>
              </a:rPr>
              <a:t>К О Л А</a:t>
            </a:r>
            <a:endParaRPr lang="en" sz="2000" dirty="0">
              <a:solidFill>
                <a:srgbClr val="292929"/>
              </a:solidFill>
              <a:latin typeface="Ubuntu Light" panose="020B0304030602030204" pitchFamily="34" charset="0"/>
            </a:endParaRPr>
          </a:p>
          <a:p>
            <a:r>
              <a:rPr lang="ru-RU" sz="2000" dirty="0">
                <a:solidFill>
                  <a:srgbClr val="292929"/>
                </a:solidFill>
                <a:latin typeface="Ubuntu Light" panose="020B0304030602030204" pitchFamily="34" charset="0"/>
              </a:rPr>
              <a:t>В О Ж А Т Ы Х</a:t>
            </a:r>
            <a:endParaRPr lang="en" sz="2000" dirty="0">
              <a:solidFill>
                <a:srgbClr val="292929"/>
              </a:solidFill>
              <a:latin typeface="Ubuntu Light" panose="020B0304030602030204" pitchFamily="34" charset="0"/>
            </a:endParaRPr>
          </a:p>
          <a:p>
            <a:r>
              <a:rPr lang="ru-RU" sz="2000" dirty="0">
                <a:solidFill>
                  <a:srgbClr val="292929"/>
                </a:solidFill>
                <a:latin typeface="Ubuntu Light" panose="020B0304030602030204" pitchFamily="34" charset="0"/>
              </a:rPr>
              <a:t>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26DFB-D698-F716-8ED1-B6145ED1DA48}"/>
              </a:ext>
            </a:extLst>
          </p:cNvPr>
          <p:cNvSpPr txBox="1"/>
          <p:nvPr/>
        </p:nvSpPr>
        <p:spPr>
          <a:xfrm>
            <a:off x="327483" y="9460127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292929"/>
                </a:solidFill>
                <a:latin typeface="Ubuntu Medium" panose="020B0504030602030204" pitchFamily="34" charset="0"/>
              </a:rPr>
              <a:t>КОГАНОВСКИЙ Г.И.</a:t>
            </a:r>
          </a:p>
        </p:txBody>
      </p:sp>
    </p:spTree>
    <p:extLst>
      <p:ext uri="{BB962C8B-B14F-4D97-AF65-F5344CB8AC3E}">
        <p14:creationId xmlns:p14="http://schemas.microsoft.com/office/powerpoint/2010/main" val="157025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151A0B8-3C3D-DB4B-19EA-6982797D7C94}"/>
              </a:ext>
            </a:extLst>
          </p:cNvPr>
          <p:cNvCxnSpPr>
            <a:cxnSpLocks/>
          </p:cNvCxnSpPr>
          <p:nvPr/>
        </p:nvCxnSpPr>
        <p:spPr>
          <a:xfrm>
            <a:off x="4952467" y="1031631"/>
            <a:ext cx="0" cy="6379363"/>
          </a:xfrm>
          <a:prstGeom prst="line">
            <a:avLst/>
          </a:prstGeom>
          <a:ln w="19050">
            <a:solidFill>
              <a:srgbClr val="E5E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12B9820-F798-79EB-512E-A67E52DF42A3}"/>
              </a:ext>
            </a:extLst>
          </p:cNvPr>
          <p:cNvCxnSpPr>
            <a:cxnSpLocks/>
          </p:cNvCxnSpPr>
          <p:nvPr/>
        </p:nvCxnSpPr>
        <p:spPr>
          <a:xfrm flipH="1">
            <a:off x="4952467" y="6176173"/>
            <a:ext cx="2222056" cy="0"/>
          </a:xfrm>
          <a:prstGeom prst="line">
            <a:avLst/>
          </a:prstGeom>
          <a:ln w="19050">
            <a:solidFill>
              <a:srgbClr val="E5E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D0719C-AD2C-E862-8966-485C35F85143}"/>
              </a:ext>
            </a:extLst>
          </p:cNvPr>
          <p:cNvSpPr txBox="1"/>
          <p:nvPr/>
        </p:nvSpPr>
        <p:spPr>
          <a:xfrm>
            <a:off x="327483" y="1032484"/>
            <a:ext cx="46265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rgbClr val="E5E2DE"/>
                </a:solidFill>
                <a:latin typeface="Ubuntu" panose="020B0504030602030204" pitchFamily="34" charset="0"/>
                <a:ea typeface="Menlo" panose="020B0609030804020204" pitchFamily="49" charset="0"/>
                <a:cs typeface="Kohinoor Telugu" panose="02000000000000000000" pitchFamily="2" charset="0"/>
              </a:rPr>
              <a:t>powerpoint</a:t>
            </a:r>
            <a:r>
              <a:rPr lang="en-US" sz="6000" b="1" dirty="0">
                <a:solidFill>
                  <a:srgbClr val="E5E2DE"/>
                </a:solidFill>
                <a:latin typeface="Ubuntu" panose="020B0504030602030204" pitchFamily="34" charset="0"/>
                <a:ea typeface="Menlo" panose="020B0609030804020204" pitchFamily="49" charset="0"/>
                <a:cs typeface="Kohinoor Telugu" panose="02000000000000000000" pitchFamily="2" charset="0"/>
              </a:rPr>
              <a:t> </a:t>
            </a:r>
          </a:p>
          <a:p>
            <a:r>
              <a:rPr lang="en-US" sz="6000" b="1" dirty="0">
                <a:solidFill>
                  <a:srgbClr val="E5E2DE"/>
                </a:solidFill>
                <a:latin typeface="Ubuntu" panose="020B0504030602030204" pitchFamily="34" charset="0"/>
                <a:ea typeface="Menlo" panose="020B0609030804020204" pitchFamily="49" charset="0"/>
                <a:cs typeface="Kohinoor Telugu" panose="02000000000000000000" pitchFamily="2" charset="0"/>
              </a:rPr>
              <a:t>tutorial.</a:t>
            </a:r>
            <a:endParaRPr lang="ru-RU" sz="6000" b="1" dirty="0">
              <a:solidFill>
                <a:srgbClr val="E5E2DE"/>
              </a:solidFill>
              <a:latin typeface="Ubuntu" panose="020B0504030602030204" pitchFamily="34" charset="0"/>
              <a:ea typeface="Menlo" panose="020B0609030804020204" pitchFamily="49" charset="0"/>
              <a:cs typeface="Kohinoor Telugu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A3F662-C382-DF20-30A7-975018E7A6F3}"/>
              </a:ext>
            </a:extLst>
          </p:cNvPr>
          <p:cNvSpPr txBox="1"/>
          <p:nvPr/>
        </p:nvSpPr>
        <p:spPr>
          <a:xfrm>
            <a:off x="4952467" y="6285752"/>
            <a:ext cx="1782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E5E2DE"/>
                </a:solidFill>
                <a:latin typeface="Ubuntu Light" panose="020B0304030602030204" pitchFamily="34" charset="0"/>
              </a:rPr>
              <a:t>Ш</a:t>
            </a:r>
            <a:r>
              <a:rPr lang="en-US" sz="2000" dirty="0">
                <a:solidFill>
                  <a:srgbClr val="E5E2DE"/>
                </a:solidFill>
                <a:latin typeface="Ubuntu Light" panose="020B0304030602030204" pitchFamily="34" charset="0"/>
              </a:rPr>
              <a:t> </a:t>
            </a:r>
            <a:r>
              <a:rPr lang="ru-RU" sz="2000" dirty="0">
                <a:solidFill>
                  <a:srgbClr val="E5E2DE"/>
                </a:solidFill>
                <a:latin typeface="Ubuntu Light" panose="020B0304030602030204" pitchFamily="34" charset="0"/>
              </a:rPr>
              <a:t>К О Л А</a:t>
            </a:r>
            <a:endParaRPr lang="en" sz="2000" dirty="0">
              <a:solidFill>
                <a:srgbClr val="E5E2DE"/>
              </a:solidFill>
              <a:latin typeface="Ubuntu Light" panose="020B0304030602030204" pitchFamily="34" charset="0"/>
            </a:endParaRPr>
          </a:p>
          <a:p>
            <a:r>
              <a:rPr lang="ru-RU" sz="2000" dirty="0">
                <a:solidFill>
                  <a:srgbClr val="E5E2DE"/>
                </a:solidFill>
                <a:latin typeface="Ubuntu Light" panose="020B0304030602030204" pitchFamily="34" charset="0"/>
              </a:rPr>
              <a:t>В О Ж А Т Ы Х</a:t>
            </a:r>
            <a:endParaRPr lang="en" sz="2000" dirty="0">
              <a:solidFill>
                <a:srgbClr val="E5E2DE"/>
              </a:solidFill>
              <a:latin typeface="Ubuntu Light" panose="020B0304030602030204" pitchFamily="34" charset="0"/>
            </a:endParaRPr>
          </a:p>
          <a:p>
            <a:r>
              <a:rPr lang="ru-RU" sz="2000" dirty="0">
                <a:solidFill>
                  <a:srgbClr val="E5E2DE"/>
                </a:solidFill>
                <a:latin typeface="Ubuntu Light" panose="020B0304030602030204" pitchFamily="34" charset="0"/>
              </a:rPr>
              <a:t>2024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E7C2ED-471A-55C4-F810-B5F2C72050E8}"/>
              </a:ext>
            </a:extLst>
          </p:cNvPr>
          <p:cNvSpPr txBox="1"/>
          <p:nvPr/>
        </p:nvSpPr>
        <p:spPr>
          <a:xfrm>
            <a:off x="327483" y="9460127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E5E2DE"/>
                </a:solidFill>
                <a:latin typeface="Ubuntu Medium" panose="020B0504030602030204" pitchFamily="34" charset="0"/>
              </a:rPr>
              <a:t>КОГАНОВСКИЙ Г.И.</a:t>
            </a:r>
          </a:p>
        </p:txBody>
      </p:sp>
    </p:spTree>
    <p:extLst>
      <p:ext uri="{BB962C8B-B14F-4D97-AF65-F5344CB8AC3E}">
        <p14:creationId xmlns:p14="http://schemas.microsoft.com/office/powerpoint/2010/main" val="21415046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</TotalTime>
  <Words>42</Words>
  <Application>Microsoft Macintosh PowerPoint</Application>
  <PresentationFormat>Произвольный</PresentationFormat>
  <Paragraphs>12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Ubuntu</vt:lpstr>
      <vt:lpstr>Ubuntu Light</vt:lpstr>
      <vt:lpstr>Ubuntu Medium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 Жукулова</dc:creator>
  <cp:lastModifiedBy>Gregory Kogan</cp:lastModifiedBy>
  <cp:revision>18</cp:revision>
  <cp:lastPrinted>2024-11-16T22:26:15Z</cp:lastPrinted>
  <dcterms:created xsi:type="dcterms:W3CDTF">2024-04-04T10:25:20Z</dcterms:created>
  <dcterms:modified xsi:type="dcterms:W3CDTF">2024-11-16T22:44:26Z</dcterms:modified>
</cp:coreProperties>
</file>