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E8774-8D8D-4BDE-BCAA-CA18897CF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162794-3824-4A41-93EB-4DE8FEB37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3DE28-2FE0-4C6F-BC58-A3114E4E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71F5-BA5F-4CAB-8500-BC0297D6C6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E729C4-D069-4FB3-B8C0-DE6047E0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C7C14C-004F-4343-8AB2-6E37BD7E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5B49-B848-4B8A-9389-8C3E8D2A8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7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08CA5-5B96-4AEF-AF4A-B9CB9FE5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FBC49C-7F3E-45F2-A198-2BE1D6EF9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3325F7-FA26-40DD-BE8C-6A1BEF4C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71F5-BA5F-4CAB-8500-BC0297D6C6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CD7B21-5BCC-4221-B907-1968970F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7168D3-FE30-4021-8C61-EE62D781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5B49-B848-4B8A-9389-8C3E8D2A8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67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3183A5-72DE-4B3C-BD68-F788533EC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90F7FF-38F3-433C-88B2-4530C1AFA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E8E13E-3F43-4662-B2F0-2BA18AD9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71F5-BA5F-4CAB-8500-BC0297D6C6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AD5BF6-12EC-4641-8E59-8D2057C7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EEE963-BFEA-4E39-B629-A3CB3408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5B49-B848-4B8A-9389-8C3E8D2A8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22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47F3D-1198-4D28-A73F-017333A5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FAF668-619F-4A3A-9FB0-981CB479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B004CC-2BAA-44F1-9873-E5FA5FBD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71F5-BA5F-4CAB-8500-BC0297D6C6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9A7A55-EF70-4BBC-8F50-8A297E6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8C492D-194E-4160-A7A2-CF233D72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5B49-B848-4B8A-9389-8C3E8D2A8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38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7EDC6-7D22-4918-82DC-CE73AB74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FC6378-20DC-4AE4-8AD6-E77345D58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1CB0D0-ECC6-4CBE-912C-2CB302B8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71F5-BA5F-4CAB-8500-BC0297D6C6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825C6D-F591-4D7F-8D90-423BCCC7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A37CE4-0EAB-40F9-B917-00B6FA6B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5B49-B848-4B8A-9389-8C3E8D2A8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2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2D368-8B72-418B-A9A2-71D4F5F0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06447E-B00F-4BAF-81F2-8AA763F30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FB93B7-86E2-4584-9239-FCC86081D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B99E6E-64BE-41C9-A27B-20291E8E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71F5-BA5F-4CAB-8500-BC0297D6C6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8F9306-36F2-4653-A9DE-74F1F4AD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D07B20-DE13-4715-B281-E9C86D30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5B49-B848-4B8A-9389-8C3E8D2A8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86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DC660-AAA5-43FC-99BE-B19B2BDB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277A4C-7372-4423-9F24-B0A22882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BE0913-1CD1-4579-89CF-74DD2563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D1A480-D81C-4566-AA06-62B14B006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767CAB-35DC-4DFA-848F-2DE244D00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3D863B5-F7E2-4611-9CAA-4A9FA141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71F5-BA5F-4CAB-8500-BC0297D6C6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6E85AE-1CCE-424E-A6EF-C0DDD0FA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35A284-96D9-4A96-99B2-FA325D77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5B49-B848-4B8A-9389-8C3E8D2A8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98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6E9D0-C653-4F17-AC40-0928851E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AE33DAC-237E-46EB-8080-3548610E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71F5-BA5F-4CAB-8500-BC0297D6C6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136F47-7080-4D6F-876A-E59A966A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A1AC97-7B50-4275-B038-2CED9009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5B49-B848-4B8A-9389-8C3E8D2A8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30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D0D891E-5472-4421-BF55-D49AC4B2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71F5-BA5F-4CAB-8500-BC0297D6C6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A3DE08-6639-457E-AC24-95068B4C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15DE28-83D7-4800-8527-4ABA3BA3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5B49-B848-4B8A-9389-8C3E8D2A8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55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6462D-B2AD-4BC3-BA53-95939792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B28DAA-98E3-4F93-AD62-826B30A0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5B245-A499-4566-9407-CB66B67B0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212BD6-A20E-4157-B159-DA3E4E58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71F5-BA5F-4CAB-8500-BC0297D6C6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E00214-2E72-406E-8D3D-99D7C356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F1D3E5-EC51-4F59-94B1-27573FF0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5B49-B848-4B8A-9389-8C3E8D2A8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70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9E3F7-B35C-400F-9551-8D6C3B1C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706874-534D-4F75-9A6B-1E2BBEA1D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770879-617E-4818-B7E0-3BAFC31D8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7CD8E5-2103-4200-9A6D-E50B30F5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71F5-BA5F-4CAB-8500-BC0297D6C6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C994C9-CC27-4947-A84F-2B8ED1DD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3BAFE6-3935-4388-B06F-94845D7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35B49-B848-4B8A-9389-8C3E8D2A8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78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E10A68-C498-4583-A7C8-E88C386A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17A1FA-9FFE-49C8-A878-31CD6EEF6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11B360-C93A-4D8F-9800-6F55C542F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071F5-BA5F-4CAB-8500-BC0297D6C61B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D9FA12-3D0F-432C-8590-8712D7138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3E2DEE-6789-4320-9E9F-B95D24256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35B49-B848-4B8A-9389-8C3E8D2A80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43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F62CA-6500-4DEE-BDD2-FB7D1B004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4083"/>
            <a:ext cx="9144000" cy="1837189"/>
          </a:xfrm>
        </p:spPr>
        <p:txBody>
          <a:bodyPr/>
          <a:lstStyle/>
          <a:p>
            <a:r>
              <a:rPr lang="fr-FR" dirty="0"/>
              <a:t>MISSION 1 -AP – GSBFRAIS – DEPLOIEMENT</a:t>
            </a:r>
          </a:p>
        </p:txBody>
      </p:sp>
    </p:spTree>
    <p:extLst>
      <p:ext uri="{BB962C8B-B14F-4D97-AF65-F5344CB8AC3E}">
        <p14:creationId xmlns:p14="http://schemas.microsoft.com/office/powerpoint/2010/main" val="130144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E8F8C-DA8D-4C97-B75B-98A01BB6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TICKET :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D9DC3B5-8935-4334-84CF-F8811B0981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87" y="1451295"/>
            <a:ext cx="10687574" cy="5041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782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04AAE-84E7-4E2F-98FC-2153B171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: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CC27FEE-FDA9-4787-B298-93B673607C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4" y="1367406"/>
            <a:ext cx="10754686" cy="5318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38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C850324-245F-4008-AD95-426F3A58574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474487"/>
            <a:ext cx="10899776" cy="5909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67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7090C-2597-4C12-9B4A-699A8554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RESULTAT :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D1891861-8E86-4ADA-96EF-A1677CDF12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2906"/>
            <a:ext cx="10948332" cy="5159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050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FD1E600-3419-47FE-BBFD-42D3B4C261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8" y="419450"/>
            <a:ext cx="10956022" cy="6014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96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40E02D9-A263-429F-956B-D0598ECA19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75" y="343949"/>
            <a:ext cx="10922466" cy="6065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07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27D34-A994-4390-ABCC-EC8E53E8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VALIDATION DU TICKET :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207D372-418A-4468-BA93-CB0508F02C4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86" y="1426128"/>
            <a:ext cx="10712741" cy="50667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53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BE1CA74-279A-4418-A14D-D87D7C39688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39" y="436228"/>
            <a:ext cx="11039913" cy="605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9647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Grand écran</PresentationFormat>
  <Paragraphs>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MISSION 1 -AP – GSBFRAIS – DEPLOIEMENT</vt:lpstr>
      <vt:lpstr>TICKET :</vt:lpstr>
      <vt:lpstr>CODE :</vt:lpstr>
      <vt:lpstr>Présentation PowerPoint</vt:lpstr>
      <vt:lpstr>RESULTAT :</vt:lpstr>
      <vt:lpstr>Présentation PowerPoint</vt:lpstr>
      <vt:lpstr>Présentation PowerPoint</vt:lpstr>
      <vt:lpstr>VALIDATION DU TICKET :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1 -AP – GSBFRAIS – DEPLOIEMENT</dc:title>
  <dc:creator>LOTH</dc:creator>
  <cp:lastModifiedBy>LOTH</cp:lastModifiedBy>
  <cp:revision>1</cp:revision>
  <dcterms:created xsi:type="dcterms:W3CDTF">2022-11-28T14:19:17Z</dcterms:created>
  <dcterms:modified xsi:type="dcterms:W3CDTF">2022-11-28T14:23:42Z</dcterms:modified>
</cp:coreProperties>
</file>