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4" Type="http://schemas.openxmlformats.org/officeDocument/2006/relationships/slide" Target="slides/slide19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jpg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2.jpg"/><Relationship Id="rId3" Type="http://schemas.openxmlformats.org/officeDocument/2006/relationships/image" Target="../media/image05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gif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Fighting Game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Gregory Richter and Nir Bekker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5" y="36012"/>
            <a:ext cx="2035625" cy="202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0" l="0" r="46890" t="0"/>
          <a:stretch/>
        </p:blipFill>
        <p:spPr>
          <a:xfrm>
            <a:off x="7231125" y="76175"/>
            <a:ext cx="1833023" cy="194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MP3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This class allows us to have background music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Called in main class to begin playing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175" y="2922875"/>
            <a:ext cx="2670625" cy="20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Class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Setup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load all of our images and save them into their corresponding new “variables”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MP3 is played here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Draw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Everything is culminated here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All of the images are loaded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 addition to the in game view console plays a role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Displays projectile coordinates and if they hit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Says the winner at the end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Projectiles added and shown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Controls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225" y="205975"/>
            <a:ext cx="1962574" cy="188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75" y="205975"/>
            <a:ext cx="1962574" cy="18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70833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Player 1: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 = Jump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= Left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 = Right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 = Block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 = Punch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 = Kick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 Bar = Bullet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70833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Player 2: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Left Arrow = Left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Right Arrow = Right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 Arrow = Jump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= Punch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= Block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= Kick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727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 = Bullet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behind layout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Assuming the players are playing off of the same computer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P1 has controls on left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P2 uses the right of keyboard</a:t>
            </a:r>
            <a:r>
              <a:rPr lang="en" sz="2000"/>
              <a:t> (Assuming have numpad)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Principle behind this is to prevent projectile spam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Combination of both a mana limit and cool down for use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Regenerates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With more time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Look to polish everything as a whole much better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More appealing start menu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Add more color depth to the health bar</a:t>
            </a:r>
          </a:p>
          <a:p>
            <a:pPr indent="-381000" lvl="2" marL="1371600" rtl="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Green -&gt; Red as damage is received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Characters more fluent</a:t>
            </a:r>
          </a:p>
          <a:p>
            <a:pPr indent="-381000" lvl="2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Make movement seem more fluid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762" y="2914650"/>
            <a:ext cx="3160475" cy="17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39700"/>
            <a:ext cx="8229600" cy="478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12" y="547687"/>
            <a:ext cx="42957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2-d Fighting Game</a:t>
            </a:r>
          </a:p>
          <a:p>
            <a:pPr indent="-3365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70833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336550" lvl="1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70833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2-D Movement</a:t>
            </a:r>
          </a:p>
          <a:p>
            <a:pPr indent="-336550" lvl="1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70833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Punch, Block, Kick</a:t>
            </a:r>
          </a:p>
          <a:p>
            <a:pPr indent="-336550" lvl="1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70833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</a:p>
          <a:p>
            <a:pPr indent="-336550" lvl="1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70833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Health Bar</a:t>
            </a:r>
          </a:p>
          <a:p>
            <a:pPr indent="-336550" lvl="1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70833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Special Attack with Mana</a:t>
            </a:r>
          </a:p>
          <a:p>
            <a:pPr indent="-311150" lvl="2" marL="1371600" rtl="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72222"/>
              <a:buFont typeface="Arial"/>
              <a:buAutoNum type="romanL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Bullet 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100" y="1200150"/>
            <a:ext cx="3882951" cy="328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324184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Player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Build the player and his possible movement in the 2-d arena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Gravity, movement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Collision Detection</a:t>
            </a:r>
          </a:p>
          <a:p>
            <a:pPr indent="-381000" lvl="1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Their CQC </a:t>
            </a:r>
            <a:r>
              <a:rPr lang="en" sz="2000"/>
              <a:t>(Close quarter combat)</a:t>
            </a:r>
            <a:r>
              <a:rPr lang="en"/>
              <a:t> Attacks and Blocks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Health Bar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size of the bar is created</a:t>
            </a:r>
          </a:p>
          <a:p>
            <a:pPr indent="-381000" lvl="1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Done this way in order to move its x value when damage received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Bullet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deal with the basic properties of the players’ projectiles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Speed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Collision with players</a:t>
            </a:r>
          </a:p>
          <a:p>
            <a:pPr indent="-381000" lvl="1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Constant size of projectile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100" y="3541550"/>
            <a:ext cx="3225800" cy="1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Ability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use this to help deal with our projectile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Incorporates the cool down</a:t>
            </a:r>
          </a:p>
          <a:p>
            <a:pPr indent="-381000" lvl="2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Time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