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2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4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2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F0828-47E8-4B3B-B437-E00561FC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Arkanoid 2.0</a:t>
            </a:r>
            <a:endParaRPr lang="ru-RU" sz="4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D54F10-3057-44A3-1F29-7D324CEF9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ru-RU" dirty="0" err="1"/>
              <a:t>Смоковдин</a:t>
            </a:r>
            <a:r>
              <a:rPr lang="ru-RU" dirty="0"/>
              <a:t> Григорий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8FD434F1-BAA4-243A-85D4-8335E40A9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6" r="5007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03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8EC49-53E5-17C9-B80F-DBC322BD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Уровни</a:t>
            </a:r>
          </a:p>
        </p:txBody>
      </p:sp>
      <p:pic>
        <p:nvPicPr>
          <p:cNvPr id="17" name="Объект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2560D68-8903-3E2E-49B9-C2025A5DB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004" y="2653106"/>
            <a:ext cx="2044506" cy="2042164"/>
          </a:xfrm>
        </p:spPr>
      </p:pic>
      <p:pic>
        <p:nvPicPr>
          <p:cNvPr id="19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4A6FCC-7B12-1DED-614A-2115F5D0C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41" y="2653108"/>
            <a:ext cx="2042164" cy="204216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5427EB5-3F3C-6AC2-E6F9-6B0919E6C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69" y="2653108"/>
            <a:ext cx="2042164" cy="204216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20AE306-FC61-2868-26C4-7B6E11AC5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06" y="2672680"/>
            <a:ext cx="2018583" cy="201858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E670A87-8C49-4C54-CC94-F703D8EB6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" y="2672680"/>
            <a:ext cx="2027853" cy="20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7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FE667-0450-49D1-62EE-D717CBA2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6B05A-39CE-30EF-139C-0B4C27E0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основных элементов</a:t>
            </a:r>
          </a:p>
          <a:p>
            <a:r>
              <a:rPr lang="ru-RU" dirty="0"/>
              <a:t>Классы препятствия</a:t>
            </a:r>
          </a:p>
          <a:p>
            <a:r>
              <a:rPr lang="ru-RU" dirty="0"/>
              <a:t>Классы бонусов</a:t>
            </a:r>
          </a:p>
        </p:txBody>
      </p:sp>
    </p:spTree>
    <p:extLst>
      <p:ext uri="{BB962C8B-B14F-4D97-AF65-F5344CB8AC3E}">
        <p14:creationId xmlns:p14="http://schemas.microsoft.com/office/powerpoint/2010/main" val="286108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A4C10-D518-9C00-2707-F40B920B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Бонусы</a:t>
            </a:r>
          </a:p>
        </p:txBody>
      </p:sp>
      <p:pic>
        <p:nvPicPr>
          <p:cNvPr id="5" name="Объект 4" descr="Изображение выглядит как коллекция картинок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A6D33C83-AA05-5652-08DE-339E300F3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72" y="2529000"/>
            <a:ext cx="1800000" cy="1800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F110D0-7F9E-639A-AD14-ACF2B3757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06" y="2529000"/>
            <a:ext cx="1800000" cy="180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F08F12-35F3-F64B-98B4-68A106E5C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28" y="2529000"/>
            <a:ext cx="1764000" cy="180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1DDBC-1438-7347-CFAA-9556E68C7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06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8684A-E5A9-D0B3-C483-48DA601D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Gameplay </a:t>
            </a:r>
            <a:r>
              <a:rPr lang="ru-RU" dirty="0"/>
              <a:t>видео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D84AA-6398-81FD-39D7-C1D5034E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Отдельный файл в репозитории</a:t>
            </a:r>
          </a:p>
        </p:txBody>
      </p:sp>
    </p:spTree>
    <p:extLst>
      <p:ext uri="{BB962C8B-B14F-4D97-AF65-F5344CB8AC3E}">
        <p14:creationId xmlns:p14="http://schemas.microsoft.com/office/powerpoint/2010/main" val="163671640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2283C"/>
      </a:dk2>
      <a:lt2>
        <a:srgbClr val="E2E3E8"/>
      </a:lt2>
      <a:accent1>
        <a:srgbClr val="BA9E49"/>
      </a:accent1>
      <a:accent2>
        <a:srgbClr val="B1623B"/>
      </a:accent2>
      <a:accent3>
        <a:srgbClr val="C34D57"/>
      </a:accent3>
      <a:accent4>
        <a:srgbClr val="B13B76"/>
      </a:accent4>
      <a:accent5>
        <a:srgbClr val="C34DB9"/>
      </a:accent5>
      <a:accent6>
        <a:srgbClr val="8A3BB1"/>
      </a:accent6>
      <a:hlink>
        <a:srgbClr val="BF3F9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Arkanoid 2.0</vt:lpstr>
      <vt:lpstr>Уровни</vt:lpstr>
      <vt:lpstr>Структура</vt:lpstr>
      <vt:lpstr>Бонусы</vt:lpstr>
      <vt:lpstr>Gameplay видео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Arkanoid 2.0</dc:title>
  <dc:creator>Candice Wallace</dc:creator>
  <cp:lastModifiedBy>Candice Wallace</cp:lastModifiedBy>
  <cp:revision>1</cp:revision>
  <dcterms:created xsi:type="dcterms:W3CDTF">2023-01-27T18:56:30Z</dcterms:created>
  <dcterms:modified xsi:type="dcterms:W3CDTF">2023-01-27T19:14:42Z</dcterms:modified>
</cp:coreProperties>
</file>