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7" r:id="rId3"/>
    <p:sldId id="258" r:id="rId4"/>
    <p:sldId id="268" r:id="rId5"/>
    <p:sldId id="266" r:id="rId6"/>
    <p:sldId id="267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4/29/2023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58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9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44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52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4/29/2023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81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4/29/2023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4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226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50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77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100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9899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4/29/2023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791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3D3AE0-178D-C47B-9F42-A37B27EF39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DA24DF-E618-4301-BE5D-E337C7100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19" y="2100845"/>
            <a:ext cx="4670234" cy="1975527"/>
          </a:xfrm>
        </p:spPr>
        <p:txBody>
          <a:bodyPr anchor="ctr">
            <a:normAutofit fontScale="90000"/>
          </a:bodyPr>
          <a:lstStyle/>
          <a:p>
            <a:pPr algn="l"/>
            <a:r>
              <a:rPr lang="ru-RU" sz="5100" dirty="0"/>
              <a:t>Проект «</a:t>
            </a:r>
            <a:r>
              <a:rPr lang="en-US" sz="5100" dirty="0"/>
              <a:t>Friendly bets</a:t>
            </a:r>
            <a:r>
              <a:rPr lang="ru-RU" sz="5100" dirty="0"/>
              <a:t>»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89C58C-A0FC-4C8F-B327-A542F0147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19" y="4372379"/>
            <a:ext cx="4670233" cy="540135"/>
          </a:xfrm>
        </p:spPr>
        <p:txBody>
          <a:bodyPr anchor="ctr">
            <a:normAutofit/>
          </a:bodyPr>
          <a:lstStyle/>
          <a:p>
            <a:pPr algn="l"/>
            <a:r>
              <a:rPr lang="ru-RU" sz="2600" dirty="0"/>
              <a:t>Автор</a:t>
            </a:r>
            <a:r>
              <a:rPr lang="en-US" sz="2600" dirty="0"/>
              <a:t>: </a:t>
            </a:r>
            <a:r>
              <a:rPr lang="ru-RU" sz="2600" dirty="0" err="1"/>
              <a:t>Смоковдин</a:t>
            </a:r>
            <a:r>
              <a:rPr lang="ru-RU" sz="2600" dirty="0"/>
              <a:t> Григорий</a:t>
            </a:r>
          </a:p>
        </p:txBody>
      </p:sp>
    </p:spTree>
    <p:extLst>
      <p:ext uri="{BB962C8B-B14F-4D97-AF65-F5344CB8AC3E}">
        <p14:creationId xmlns:p14="http://schemas.microsoft.com/office/powerpoint/2010/main" val="799437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Горящая висящая лампочка на фоне негорящих лампочек">
            <a:extLst>
              <a:ext uri="{FF2B5EF4-FFF2-40B4-BE49-F238E27FC236}">
                <a16:creationId xmlns:a16="http://schemas.microsoft.com/office/drawing/2014/main" id="{2060CFFA-DD5B-4246-F5E8-3B32F7BA92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96" r="-1" b="12012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65A786E-9028-443F-8713-B9552D9A2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779221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D7665-167C-4E23-A2FE-D8BE3D8E7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19" y="954156"/>
            <a:ext cx="6858000" cy="365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dirty="0" err="1"/>
              <a:t>Идея</a:t>
            </a:r>
            <a:endParaRPr lang="en-US" sz="8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876FC4-AB1A-4196-9F80-434E5BA0E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4728679"/>
            <a:ext cx="6858000" cy="109728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1000"/>
              </a:lnSpc>
            </a:pPr>
            <a:r>
              <a:rPr lang="en-US" sz="2500" dirty="0">
                <a:solidFill>
                  <a:srgbClr val="FFFFFF"/>
                </a:solidFill>
              </a:rPr>
              <a:t>VK-</a:t>
            </a:r>
            <a:r>
              <a:rPr lang="ru-RU" sz="2500" dirty="0">
                <a:solidFill>
                  <a:srgbClr val="FFFFFF"/>
                </a:solidFill>
              </a:rPr>
              <a:t>бот для заключения пари на футбольные события</a:t>
            </a:r>
            <a:endParaRPr lang="en-US" sz="2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884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225106"/>
            <a:ext cx="12192000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ACDA8A-2487-416A-8F8E-BC1E4E59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1841412"/>
            <a:ext cx="10268712" cy="26880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dirty="0" err="1"/>
              <a:t>Что</a:t>
            </a:r>
            <a:r>
              <a:rPr lang="en-US" sz="8800" dirty="0"/>
              <a:t> </a:t>
            </a:r>
            <a:r>
              <a:rPr lang="en-US" sz="8800" dirty="0" err="1"/>
              <a:t>реализовано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570661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7CE97B-C18D-44C0-EB28-BD0BF588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Возможные команды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3B8B4E-95B2-9FA2-3550-5BD3524FA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/bet – </a:t>
            </a:r>
            <a:r>
              <a:rPr lang="ru-RU" dirty="0"/>
              <a:t>сделать ставку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/timetable</a:t>
            </a:r>
            <a:r>
              <a:rPr lang="ru-RU" dirty="0"/>
              <a:t> – расписание на неделю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/</a:t>
            </a:r>
            <a:r>
              <a:rPr lang="en-US" dirty="0" err="1"/>
              <a:t>get_result</a:t>
            </a:r>
            <a:r>
              <a:rPr lang="ru-RU" dirty="0"/>
              <a:t> – запрос результатов вашей ставки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/statistic</a:t>
            </a:r>
            <a:r>
              <a:rPr lang="ru-RU" dirty="0"/>
              <a:t> – статистика пользователя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/commands</a:t>
            </a:r>
            <a:r>
              <a:rPr lang="ru-RU" dirty="0"/>
              <a:t> – вывод возможных </a:t>
            </a:r>
            <a:r>
              <a:rPr lang="ru-RU" dirty="0" err="1"/>
              <a:t>комманд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735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7852D9-5E82-4FBD-86F7-090316D5E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ru-RU" dirty="0"/>
              <a:t>База данных. структура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C79072-8C74-4E51-B08A-282360499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258102"/>
          </a:xfrm>
        </p:spPr>
        <p:txBody>
          <a:bodyPr>
            <a:normAutofit/>
          </a:bodyPr>
          <a:lstStyle/>
          <a:p>
            <a:r>
              <a:rPr lang="ru-RU" dirty="0"/>
              <a:t>База данных хранит </a:t>
            </a:r>
            <a:r>
              <a:rPr lang="en-US" dirty="0" err="1"/>
              <a:t>vk_id</a:t>
            </a:r>
            <a:r>
              <a:rPr lang="en-US" dirty="0"/>
              <a:t> </a:t>
            </a:r>
            <a:r>
              <a:rPr lang="ru-RU" dirty="0"/>
              <a:t>пользователя, количество побед/проигрышей и всю информацию о текущей ставке</a:t>
            </a:r>
            <a:r>
              <a:rPr lang="en-US" dirty="0"/>
              <a:t>: </a:t>
            </a:r>
            <a:r>
              <a:rPr lang="ru-RU" dirty="0"/>
              <a:t>лига, матч(</a:t>
            </a:r>
            <a:r>
              <a:rPr lang="en-US" dirty="0"/>
              <a:t>id),</a:t>
            </a:r>
            <a:r>
              <a:rPr lang="ru-RU" dirty="0"/>
              <a:t> предполагаемый результат, размер ставки</a:t>
            </a:r>
            <a:r>
              <a:rPr lang="ru-RU"/>
              <a:t>, коэффициент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5587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06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46B88-FAD5-4B61-A464-52F238FA8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bg1"/>
                </a:solidFill>
              </a:rPr>
              <a:t>конец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BCB5ED1-2FD2-475D-A41A-FE275CB5B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/>
          <a:p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94061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6E8"/>
      </a:lt2>
      <a:accent1>
        <a:srgbClr val="C89785"/>
      </a:accent1>
      <a:accent2>
        <a:srgbClr val="B59F6F"/>
      </a:accent2>
      <a:accent3>
        <a:srgbClr val="A2A776"/>
      </a:accent3>
      <a:accent4>
        <a:srgbClr val="8AAC6A"/>
      </a:accent4>
      <a:accent5>
        <a:srgbClr val="7CAF78"/>
      </a:accent5>
      <a:accent6>
        <a:srgbClr val="6DB285"/>
      </a:accent6>
      <a:hlink>
        <a:srgbClr val="5D8A9A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90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Franklin Gothic Demi Cond</vt:lpstr>
      <vt:lpstr>Franklin Gothic Medium</vt:lpstr>
      <vt:lpstr>Wingdings</vt:lpstr>
      <vt:lpstr>JuxtaposeVTI</vt:lpstr>
      <vt:lpstr>Проект «Friendly bets»</vt:lpstr>
      <vt:lpstr>Идея</vt:lpstr>
      <vt:lpstr>Что реализовано</vt:lpstr>
      <vt:lpstr>Возможные команды</vt:lpstr>
      <vt:lpstr>База данных. структура</vt:lpstr>
      <vt:lpstr>конец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«QuizCreator»</dc:title>
  <dc:creator>Gregory S</dc:creator>
  <cp:lastModifiedBy>Candice Wallace</cp:lastModifiedBy>
  <cp:revision>8</cp:revision>
  <dcterms:created xsi:type="dcterms:W3CDTF">2022-11-18T16:41:06Z</dcterms:created>
  <dcterms:modified xsi:type="dcterms:W3CDTF">2023-04-29T08:38:47Z</dcterms:modified>
</cp:coreProperties>
</file>