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58" r:id="rId5"/>
    <p:sldId id="259" r:id="rId6"/>
    <p:sldId id="265" r:id="rId7"/>
    <p:sldId id="268" r:id="rId8"/>
    <p:sldId id="272" r:id="rId9"/>
    <p:sldId id="270" r:id="rId10"/>
    <p:sldId id="269" r:id="rId11"/>
    <p:sldId id="267" r:id="rId12"/>
    <p:sldId id="261" r:id="rId13"/>
    <p:sldId id="266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6B016-2126-4793-80F8-6DE66F28ECB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617702-B977-4F06-B2FE-F669D2DF7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et </a:t>
          </a:r>
          <a:r>
            <a:rPr lang="en-US" dirty="0" err="1"/>
            <a:t>problématique</a:t>
          </a:r>
          <a:endParaRPr lang="en-US" dirty="0"/>
        </a:p>
      </dgm:t>
    </dgm:pt>
    <dgm:pt modelId="{58ADF0DD-FB2A-499C-8E1A-D33AC87562E0}" type="parTrans" cxnId="{08BB8CC4-110E-4821-BD54-69DB340B5F9A}">
      <dgm:prSet/>
      <dgm:spPr/>
      <dgm:t>
        <a:bodyPr/>
        <a:lstStyle/>
        <a:p>
          <a:endParaRPr lang="en-US"/>
        </a:p>
      </dgm:t>
    </dgm:pt>
    <dgm:pt modelId="{732BD333-A38D-4A1C-B9B4-FD9A2E51C30A}" type="sibTrans" cxnId="{08BB8CC4-110E-4821-BD54-69DB340B5F9A}">
      <dgm:prSet/>
      <dgm:spPr/>
      <dgm:t>
        <a:bodyPr/>
        <a:lstStyle/>
        <a:p>
          <a:endParaRPr lang="en-US"/>
        </a:p>
      </dgm:t>
    </dgm:pt>
    <dgm:pt modelId="{416235B5-9932-4337-84EC-CAAE4ED104D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Principe de fonctionnement</a:t>
          </a:r>
          <a:endParaRPr lang="en-US" dirty="0"/>
        </a:p>
      </dgm:t>
    </dgm:pt>
    <dgm:pt modelId="{72003231-DD96-400A-93D0-0E04E58BC940}" type="parTrans" cxnId="{44F54D67-0E01-412D-AED9-675107F7DC8F}">
      <dgm:prSet/>
      <dgm:spPr/>
      <dgm:t>
        <a:bodyPr/>
        <a:lstStyle/>
        <a:p>
          <a:endParaRPr lang="en-US"/>
        </a:p>
      </dgm:t>
    </dgm:pt>
    <dgm:pt modelId="{3D0DB8E0-4DF2-497D-87E9-39CE5C3B1A5A}" type="sibTrans" cxnId="{44F54D67-0E01-412D-AED9-675107F7DC8F}">
      <dgm:prSet/>
      <dgm:spPr/>
      <dgm:t>
        <a:bodyPr/>
        <a:lstStyle/>
        <a:p>
          <a:endParaRPr lang="en-US"/>
        </a:p>
      </dgm:t>
    </dgm:pt>
    <dgm:pt modelId="{80FC5947-8680-451E-BC86-66EFBC185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Mise </a:t>
          </a:r>
          <a:r>
            <a:rPr lang="fr-FR" noProof="0" dirty="0"/>
            <a:t>en</a:t>
          </a:r>
          <a:r>
            <a:rPr lang="en-US" dirty="0"/>
            <a:t> place du </a:t>
          </a:r>
          <a:r>
            <a:rPr lang="fr-FR" noProof="0" dirty="0"/>
            <a:t>système</a:t>
          </a:r>
        </a:p>
      </dgm:t>
    </dgm:pt>
    <dgm:pt modelId="{9F1666E2-2CAC-4E48-B269-202AC571EC90}" type="parTrans" cxnId="{21C8A90B-B3DF-4D5B-BE5F-E04B11BB9FF6}">
      <dgm:prSet/>
      <dgm:spPr/>
      <dgm:t>
        <a:bodyPr/>
        <a:lstStyle/>
        <a:p>
          <a:endParaRPr lang="en-US"/>
        </a:p>
      </dgm:t>
    </dgm:pt>
    <dgm:pt modelId="{67A20244-B501-4149-A1DB-AE1CCEDEAD43}" type="sibTrans" cxnId="{21C8A90B-B3DF-4D5B-BE5F-E04B11BB9FF6}">
      <dgm:prSet/>
      <dgm:spPr/>
      <dgm:t>
        <a:bodyPr/>
        <a:lstStyle/>
        <a:p>
          <a:endParaRPr lang="en-US"/>
        </a:p>
      </dgm:t>
    </dgm:pt>
    <dgm:pt modelId="{868569DF-DB5E-4EDD-BDE8-AFB0233DEB89}" type="pres">
      <dgm:prSet presAssocID="{C5A6B016-2126-4793-80F8-6DE66F28ECB0}" presName="root" presStyleCnt="0">
        <dgm:presLayoutVars>
          <dgm:dir/>
          <dgm:resizeHandles val="exact"/>
        </dgm:presLayoutVars>
      </dgm:prSet>
      <dgm:spPr/>
    </dgm:pt>
    <dgm:pt modelId="{889508AB-5758-4252-AD26-037282CD518E}" type="pres">
      <dgm:prSet presAssocID="{B5617702-B977-4F06-B2FE-F669D2DF7A7C}" presName="compNode" presStyleCnt="0"/>
      <dgm:spPr/>
    </dgm:pt>
    <dgm:pt modelId="{2CD74501-1938-448D-A7DD-E84B0B82CE26}" type="pres">
      <dgm:prSet presAssocID="{B5617702-B977-4F06-B2FE-F669D2DF7A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 contour"/>
        </a:ext>
      </dgm:extLst>
    </dgm:pt>
    <dgm:pt modelId="{F4196845-F34D-44F1-A850-56F0DE12E53D}" type="pres">
      <dgm:prSet presAssocID="{B5617702-B977-4F06-B2FE-F669D2DF7A7C}" presName="spaceRect" presStyleCnt="0"/>
      <dgm:spPr/>
    </dgm:pt>
    <dgm:pt modelId="{B3FF6AB1-AA9B-4537-9118-85A49C3FF886}" type="pres">
      <dgm:prSet presAssocID="{B5617702-B977-4F06-B2FE-F669D2DF7A7C}" presName="textRect" presStyleLbl="revTx" presStyleIdx="0" presStyleCnt="3">
        <dgm:presLayoutVars>
          <dgm:chMax val="1"/>
          <dgm:chPref val="1"/>
        </dgm:presLayoutVars>
      </dgm:prSet>
      <dgm:spPr/>
    </dgm:pt>
    <dgm:pt modelId="{5EF42785-8D35-4A06-872C-B7799942E1BE}" type="pres">
      <dgm:prSet presAssocID="{732BD333-A38D-4A1C-B9B4-FD9A2E51C30A}" presName="sibTrans" presStyleCnt="0"/>
      <dgm:spPr/>
    </dgm:pt>
    <dgm:pt modelId="{87E09294-49C3-4ED5-BAC2-9CB38A188934}" type="pres">
      <dgm:prSet presAssocID="{416235B5-9932-4337-84EC-CAAE4ED104D5}" presName="compNode" presStyleCnt="0"/>
      <dgm:spPr/>
    </dgm:pt>
    <dgm:pt modelId="{5A829C8D-CB18-4B03-A4FD-73CBF08F1F4E}" type="pres">
      <dgm:prSet presAssocID="{416235B5-9932-4337-84EC-CAAE4ED104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ste de maintien avec un remplissage uni"/>
        </a:ext>
      </dgm:extLst>
    </dgm:pt>
    <dgm:pt modelId="{BFF562BF-A6F7-404A-B38D-1922E575FDC2}" type="pres">
      <dgm:prSet presAssocID="{416235B5-9932-4337-84EC-CAAE4ED104D5}" presName="spaceRect" presStyleCnt="0"/>
      <dgm:spPr/>
    </dgm:pt>
    <dgm:pt modelId="{3C19A8C3-E241-458B-8051-7D11EE26EF1D}" type="pres">
      <dgm:prSet presAssocID="{416235B5-9932-4337-84EC-CAAE4ED104D5}" presName="textRect" presStyleLbl="revTx" presStyleIdx="1" presStyleCnt="3">
        <dgm:presLayoutVars>
          <dgm:chMax val="1"/>
          <dgm:chPref val="1"/>
        </dgm:presLayoutVars>
      </dgm:prSet>
      <dgm:spPr/>
    </dgm:pt>
    <dgm:pt modelId="{B4B9280C-6D2A-4FFD-9CD5-4DA12ECC22FB}" type="pres">
      <dgm:prSet presAssocID="{3D0DB8E0-4DF2-497D-87E9-39CE5C3B1A5A}" presName="sibTrans" presStyleCnt="0"/>
      <dgm:spPr/>
    </dgm:pt>
    <dgm:pt modelId="{8EF2340A-57D6-4B9A-9D71-68896B16E0E2}" type="pres">
      <dgm:prSet presAssocID="{80FC5947-8680-451E-BC86-66EFBC185076}" presName="compNode" presStyleCnt="0"/>
      <dgm:spPr/>
    </dgm:pt>
    <dgm:pt modelId="{7D232598-E071-42F2-A8A4-0D410A3AEB0B}" type="pres">
      <dgm:prSet presAssocID="{80FC5947-8680-451E-BC86-66EFBC1850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 avec un remplissage uni"/>
        </a:ext>
      </dgm:extLst>
    </dgm:pt>
    <dgm:pt modelId="{A18FEF64-47C2-4D13-A19F-F7DBB079AEA3}" type="pres">
      <dgm:prSet presAssocID="{80FC5947-8680-451E-BC86-66EFBC185076}" presName="spaceRect" presStyleCnt="0"/>
      <dgm:spPr/>
    </dgm:pt>
    <dgm:pt modelId="{01F48288-19D3-4032-9B7A-CC9AF9A3E264}" type="pres">
      <dgm:prSet presAssocID="{80FC5947-8680-451E-BC86-66EFBC1850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C8A90B-B3DF-4D5B-BE5F-E04B11BB9FF6}" srcId="{C5A6B016-2126-4793-80F8-6DE66F28ECB0}" destId="{80FC5947-8680-451E-BC86-66EFBC185076}" srcOrd="2" destOrd="0" parTransId="{9F1666E2-2CAC-4E48-B269-202AC571EC90}" sibTransId="{67A20244-B501-4149-A1DB-AE1CCEDEAD43}"/>
    <dgm:cxn modelId="{18824362-8D86-4A70-9A4C-071DFF98FE95}" type="presOf" srcId="{416235B5-9932-4337-84EC-CAAE4ED104D5}" destId="{3C19A8C3-E241-458B-8051-7D11EE26EF1D}" srcOrd="0" destOrd="0" presId="urn:microsoft.com/office/officeart/2018/2/layout/IconLabelList"/>
    <dgm:cxn modelId="{44F54D67-0E01-412D-AED9-675107F7DC8F}" srcId="{C5A6B016-2126-4793-80F8-6DE66F28ECB0}" destId="{416235B5-9932-4337-84EC-CAAE4ED104D5}" srcOrd="1" destOrd="0" parTransId="{72003231-DD96-400A-93D0-0E04E58BC940}" sibTransId="{3D0DB8E0-4DF2-497D-87E9-39CE5C3B1A5A}"/>
    <dgm:cxn modelId="{0A052D96-7FA3-48F5-B1F9-942DCCA21CB1}" type="presOf" srcId="{B5617702-B977-4F06-B2FE-F669D2DF7A7C}" destId="{B3FF6AB1-AA9B-4537-9118-85A49C3FF886}" srcOrd="0" destOrd="0" presId="urn:microsoft.com/office/officeart/2018/2/layout/IconLabelList"/>
    <dgm:cxn modelId="{08BB8CC4-110E-4821-BD54-69DB340B5F9A}" srcId="{C5A6B016-2126-4793-80F8-6DE66F28ECB0}" destId="{B5617702-B977-4F06-B2FE-F669D2DF7A7C}" srcOrd="0" destOrd="0" parTransId="{58ADF0DD-FB2A-499C-8E1A-D33AC87562E0}" sibTransId="{732BD333-A38D-4A1C-B9B4-FD9A2E51C30A}"/>
    <dgm:cxn modelId="{40F3D5CB-4ED7-4FE6-A3DF-720536935D6A}" type="presOf" srcId="{C5A6B016-2126-4793-80F8-6DE66F28ECB0}" destId="{868569DF-DB5E-4EDD-BDE8-AFB0233DEB89}" srcOrd="0" destOrd="0" presId="urn:microsoft.com/office/officeart/2018/2/layout/IconLabelList"/>
    <dgm:cxn modelId="{927971DF-AF2D-4DEC-A11E-9BA09A973641}" type="presOf" srcId="{80FC5947-8680-451E-BC86-66EFBC185076}" destId="{01F48288-19D3-4032-9B7A-CC9AF9A3E264}" srcOrd="0" destOrd="0" presId="urn:microsoft.com/office/officeart/2018/2/layout/IconLabelList"/>
    <dgm:cxn modelId="{E696FE37-8F2B-4D4D-A0AA-4E7F8D874472}" type="presParOf" srcId="{868569DF-DB5E-4EDD-BDE8-AFB0233DEB89}" destId="{889508AB-5758-4252-AD26-037282CD518E}" srcOrd="0" destOrd="0" presId="urn:microsoft.com/office/officeart/2018/2/layout/IconLabelList"/>
    <dgm:cxn modelId="{57BA5395-AA1F-4B0E-9CCB-A6BA74A63CFB}" type="presParOf" srcId="{889508AB-5758-4252-AD26-037282CD518E}" destId="{2CD74501-1938-448D-A7DD-E84B0B82CE26}" srcOrd="0" destOrd="0" presId="urn:microsoft.com/office/officeart/2018/2/layout/IconLabelList"/>
    <dgm:cxn modelId="{225AD0B7-7F59-47CC-BA36-575CA3B7FCAC}" type="presParOf" srcId="{889508AB-5758-4252-AD26-037282CD518E}" destId="{F4196845-F34D-44F1-A850-56F0DE12E53D}" srcOrd="1" destOrd="0" presId="urn:microsoft.com/office/officeart/2018/2/layout/IconLabelList"/>
    <dgm:cxn modelId="{E70C8973-8706-4C45-952B-12622EA4F38D}" type="presParOf" srcId="{889508AB-5758-4252-AD26-037282CD518E}" destId="{B3FF6AB1-AA9B-4537-9118-85A49C3FF886}" srcOrd="2" destOrd="0" presId="urn:microsoft.com/office/officeart/2018/2/layout/IconLabelList"/>
    <dgm:cxn modelId="{EC1F48AC-AC5E-4EB1-99C1-7993161A8472}" type="presParOf" srcId="{868569DF-DB5E-4EDD-BDE8-AFB0233DEB89}" destId="{5EF42785-8D35-4A06-872C-B7799942E1BE}" srcOrd="1" destOrd="0" presId="urn:microsoft.com/office/officeart/2018/2/layout/IconLabelList"/>
    <dgm:cxn modelId="{20857135-3678-4EAA-9193-D55B7B327CED}" type="presParOf" srcId="{868569DF-DB5E-4EDD-BDE8-AFB0233DEB89}" destId="{87E09294-49C3-4ED5-BAC2-9CB38A188934}" srcOrd="2" destOrd="0" presId="urn:microsoft.com/office/officeart/2018/2/layout/IconLabelList"/>
    <dgm:cxn modelId="{74396F03-345F-4EEB-A008-E2A9DA9A3703}" type="presParOf" srcId="{87E09294-49C3-4ED5-BAC2-9CB38A188934}" destId="{5A829C8D-CB18-4B03-A4FD-73CBF08F1F4E}" srcOrd="0" destOrd="0" presId="urn:microsoft.com/office/officeart/2018/2/layout/IconLabelList"/>
    <dgm:cxn modelId="{E4FDA12A-EF5C-4E50-938B-A5CDD6DFA743}" type="presParOf" srcId="{87E09294-49C3-4ED5-BAC2-9CB38A188934}" destId="{BFF562BF-A6F7-404A-B38D-1922E575FDC2}" srcOrd="1" destOrd="0" presId="urn:microsoft.com/office/officeart/2018/2/layout/IconLabelList"/>
    <dgm:cxn modelId="{1EE59B19-1B1C-45BF-A1BF-272AA667030E}" type="presParOf" srcId="{87E09294-49C3-4ED5-BAC2-9CB38A188934}" destId="{3C19A8C3-E241-458B-8051-7D11EE26EF1D}" srcOrd="2" destOrd="0" presId="urn:microsoft.com/office/officeart/2018/2/layout/IconLabelList"/>
    <dgm:cxn modelId="{558109A8-F715-43D2-A129-74A92AE7F98E}" type="presParOf" srcId="{868569DF-DB5E-4EDD-BDE8-AFB0233DEB89}" destId="{B4B9280C-6D2A-4FFD-9CD5-4DA12ECC22FB}" srcOrd="3" destOrd="0" presId="urn:microsoft.com/office/officeart/2018/2/layout/IconLabelList"/>
    <dgm:cxn modelId="{A1FC6B0C-3646-431A-89D0-7B40F715514A}" type="presParOf" srcId="{868569DF-DB5E-4EDD-BDE8-AFB0233DEB89}" destId="{8EF2340A-57D6-4B9A-9D71-68896B16E0E2}" srcOrd="4" destOrd="0" presId="urn:microsoft.com/office/officeart/2018/2/layout/IconLabelList"/>
    <dgm:cxn modelId="{6AA0314B-EE55-4EEB-BE44-7E85C82DB1BF}" type="presParOf" srcId="{8EF2340A-57D6-4B9A-9D71-68896B16E0E2}" destId="{7D232598-E071-42F2-A8A4-0D410A3AEB0B}" srcOrd="0" destOrd="0" presId="urn:microsoft.com/office/officeart/2018/2/layout/IconLabelList"/>
    <dgm:cxn modelId="{15A6E186-4992-4878-B11E-7B45E44A7FA2}" type="presParOf" srcId="{8EF2340A-57D6-4B9A-9D71-68896B16E0E2}" destId="{A18FEF64-47C2-4D13-A19F-F7DBB079AEA3}" srcOrd="1" destOrd="0" presId="urn:microsoft.com/office/officeart/2018/2/layout/IconLabelList"/>
    <dgm:cxn modelId="{1C5246EE-9564-4C4A-923F-20B358E74A15}" type="presParOf" srcId="{8EF2340A-57D6-4B9A-9D71-68896B16E0E2}" destId="{01F48288-19D3-4032-9B7A-CC9AF9A3E2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EEDD5-5C3A-4074-A20D-7E50011F1678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88F12-9916-40EA-931A-9BC18FE80552}">
      <dgm:prSet/>
      <dgm:spPr/>
      <dgm:t>
        <a:bodyPr/>
        <a:lstStyle/>
        <a:p>
          <a:r>
            <a:rPr lang="en-US" dirty="0" err="1"/>
            <a:t>Détéction</a:t>
          </a:r>
          <a:r>
            <a:rPr lang="en-US" dirty="0"/>
            <a:t> des bruits à </a:t>
          </a:r>
          <a:r>
            <a:rPr lang="en-US" dirty="0" err="1"/>
            <a:t>l’entrée</a:t>
          </a:r>
          <a:r>
            <a:rPr lang="en-US" dirty="0"/>
            <a:t> de la </a:t>
          </a:r>
          <a:r>
            <a:rPr lang="en-US" dirty="0" err="1"/>
            <a:t>ruche</a:t>
          </a:r>
          <a:endParaRPr lang="en-US" dirty="0"/>
        </a:p>
      </dgm:t>
    </dgm:pt>
    <dgm:pt modelId="{8F20889D-5179-4115-9425-A74BE52086AB}" type="parTrans" cxnId="{D35FA1B7-B1B2-49E6-9128-D512EA09C5E4}">
      <dgm:prSet/>
      <dgm:spPr/>
      <dgm:t>
        <a:bodyPr/>
        <a:lstStyle/>
        <a:p>
          <a:endParaRPr lang="en-US"/>
        </a:p>
      </dgm:t>
    </dgm:pt>
    <dgm:pt modelId="{9FAEF282-A033-42F2-882D-B609A3AC9EE3}" type="sibTrans" cxnId="{D35FA1B7-B1B2-49E6-9128-D512EA09C5E4}">
      <dgm:prSet/>
      <dgm:spPr/>
      <dgm:t>
        <a:bodyPr/>
        <a:lstStyle/>
        <a:p>
          <a:endParaRPr lang="en-US"/>
        </a:p>
      </dgm:t>
    </dgm:pt>
    <dgm:pt modelId="{046F943B-5409-4ED7-A4C0-690470DD160F}">
      <dgm:prSet/>
      <dgm:spPr/>
      <dgm:t>
        <a:bodyPr/>
        <a:lstStyle/>
        <a:p>
          <a:r>
            <a:rPr lang="fr-FR" dirty="0"/>
            <a:t>Amplification du signal émis par le micro</a:t>
          </a:r>
          <a:endParaRPr lang="en-US" dirty="0"/>
        </a:p>
      </dgm:t>
    </dgm:pt>
    <dgm:pt modelId="{5616C22C-AABB-4695-A968-E049F63D02E0}" type="parTrans" cxnId="{103BD747-2ECC-4D18-8427-0508DDA12C87}">
      <dgm:prSet/>
      <dgm:spPr/>
      <dgm:t>
        <a:bodyPr/>
        <a:lstStyle/>
        <a:p>
          <a:endParaRPr lang="en-US"/>
        </a:p>
      </dgm:t>
    </dgm:pt>
    <dgm:pt modelId="{D71C71FA-8444-400D-A9B3-3D6D064EB26A}" type="sibTrans" cxnId="{103BD747-2ECC-4D18-8427-0508DDA12C87}">
      <dgm:prSet/>
      <dgm:spPr/>
      <dgm:t>
        <a:bodyPr/>
        <a:lstStyle/>
        <a:p>
          <a:endParaRPr lang="en-US"/>
        </a:p>
      </dgm:t>
    </dgm:pt>
    <dgm:pt modelId="{0B3E4B1A-9A91-4136-8291-7FEE844343AB}">
      <dgm:prSet/>
      <dgm:spPr/>
      <dgm:t>
        <a:bodyPr/>
        <a:lstStyle/>
        <a:p>
          <a:r>
            <a:rPr lang="en-US" dirty="0"/>
            <a:t>Determiner quelle </a:t>
          </a:r>
          <a:r>
            <a:rPr lang="en-US" dirty="0" err="1"/>
            <a:t>fréquence</a:t>
          </a:r>
          <a:r>
            <a:rPr lang="en-US" dirty="0"/>
            <a:t> </a:t>
          </a:r>
          <a:r>
            <a:rPr lang="en-US" dirty="0" err="1"/>
            <a:t>vient</a:t>
          </a:r>
          <a:r>
            <a:rPr lang="en-US" dirty="0"/>
            <a:t> d’être </a:t>
          </a:r>
          <a:r>
            <a:rPr lang="en-US" dirty="0" err="1"/>
            <a:t>détécté</a:t>
          </a:r>
          <a:endParaRPr lang="en-US" dirty="0"/>
        </a:p>
      </dgm:t>
    </dgm:pt>
    <dgm:pt modelId="{782C78CD-4505-4AA4-9D9A-0E3BD73ECB87}" type="parTrans" cxnId="{DE147C60-A36C-4E12-9D7D-7F1B9941C10D}">
      <dgm:prSet/>
      <dgm:spPr/>
      <dgm:t>
        <a:bodyPr/>
        <a:lstStyle/>
        <a:p>
          <a:endParaRPr lang="en-US"/>
        </a:p>
      </dgm:t>
    </dgm:pt>
    <dgm:pt modelId="{9863D2BA-EBE9-4B87-9A9E-00046809324C}" type="sibTrans" cxnId="{DE147C60-A36C-4E12-9D7D-7F1B9941C10D}">
      <dgm:prSet/>
      <dgm:spPr/>
      <dgm:t>
        <a:bodyPr/>
        <a:lstStyle/>
        <a:p>
          <a:endParaRPr lang="en-US"/>
        </a:p>
      </dgm:t>
    </dgm:pt>
    <dgm:pt modelId="{8CF25E45-D2D9-4A0E-9674-16C05E7D6C00}" type="pres">
      <dgm:prSet presAssocID="{0DDEEDD5-5C3A-4074-A20D-7E50011F1678}" presName="diagram" presStyleCnt="0">
        <dgm:presLayoutVars>
          <dgm:dir/>
          <dgm:resizeHandles val="exact"/>
        </dgm:presLayoutVars>
      </dgm:prSet>
      <dgm:spPr/>
    </dgm:pt>
    <dgm:pt modelId="{FC4D8CAE-52B5-4AE6-B30E-51E6A38E6DF6}" type="pres">
      <dgm:prSet presAssocID="{AAF88F12-9916-40EA-931A-9BC18FE80552}" presName="node" presStyleLbl="node1" presStyleIdx="0" presStyleCnt="3">
        <dgm:presLayoutVars>
          <dgm:bulletEnabled val="1"/>
        </dgm:presLayoutVars>
      </dgm:prSet>
      <dgm:spPr/>
    </dgm:pt>
    <dgm:pt modelId="{F95DE73E-1996-411D-92E3-6BA6C805D642}" type="pres">
      <dgm:prSet presAssocID="{9FAEF282-A033-42F2-882D-B609A3AC9EE3}" presName="sibTrans" presStyleLbl="sibTrans2D1" presStyleIdx="0" presStyleCnt="2"/>
      <dgm:spPr/>
    </dgm:pt>
    <dgm:pt modelId="{20BBFCCC-3367-4211-9607-76FE778D78E2}" type="pres">
      <dgm:prSet presAssocID="{9FAEF282-A033-42F2-882D-B609A3AC9EE3}" presName="connectorText" presStyleLbl="sibTrans2D1" presStyleIdx="0" presStyleCnt="2"/>
      <dgm:spPr/>
    </dgm:pt>
    <dgm:pt modelId="{533D3398-E97A-4247-A479-0C3994C1ED9E}" type="pres">
      <dgm:prSet presAssocID="{046F943B-5409-4ED7-A4C0-690470DD160F}" presName="node" presStyleLbl="node1" presStyleIdx="1" presStyleCnt="3">
        <dgm:presLayoutVars>
          <dgm:bulletEnabled val="1"/>
        </dgm:presLayoutVars>
      </dgm:prSet>
      <dgm:spPr/>
    </dgm:pt>
    <dgm:pt modelId="{308113B9-202E-4B82-8C85-D4E50FCBCCDC}" type="pres">
      <dgm:prSet presAssocID="{D71C71FA-8444-400D-A9B3-3D6D064EB26A}" presName="sibTrans" presStyleLbl="sibTrans2D1" presStyleIdx="1" presStyleCnt="2"/>
      <dgm:spPr/>
    </dgm:pt>
    <dgm:pt modelId="{A863B62F-F777-4F93-A78B-2196C460C12C}" type="pres">
      <dgm:prSet presAssocID="{D71C71FA-8444-400D-A9B3-3D6D064EB26A}" presName="connectorText" presStyleLbl="sibTrans2D1" presStyleIdx="1" presStyleCnt="2"/>
      <dgm:spPr/>
    </dgm:pt>
    <dgm:pt modelId="{9CB45396-F595-4CB5-9EB1-8D6665EDA7A7}" type="pres">
      <dgm:prSet presAssocID="{0B3E4B1A-9A91-4136-8291-7FEE844343AB}" presName="node" presStyleLbl="node1" presStyleIdx="2" presStyleCnt="3">
        <dgm:presLayoutVars>
          <dgm:bulletEnabled val="1"/>
        </dgm:presLayoutVars>
      </dgm:prSet>
      <dgm:spPr/>
    </dgm:pt>
  </dgm:ptLst>
  <dgm:cxnLst>
    <dgm:cxn modelId="{AE5C1520-7FDD-4EE2-838D-225EC10241A1}" type="presOf" srcId="{AAF88F12-9916-40EA-931A-9BC18FE80552}" destId="{FC4D8CAE-52B5-4AE6-B30E-51E6A38E6DF6}" srcOrd="0" destOrd="0" presId="urn:microsoft.com/office/officeart/2005/8/layout/process5"/>
    <dgm:cxn modelId="{DE147C60-A36C-4E12-9D7D-7F1B9941C10D}" srcId="{0DDEEDD5-5C3A-4074-A20D-7E50011F1678}" destId="{0B3E4B1A-9A91-4136-8291-7FEE844343AB}" srcOrd="2" destOrd="0" parTransId="{782C78CD-4505-4AA4-9D9A-0E3BD73ECB87}" sibTransId="{9863D2BA-EBE9-4B87-9A9E-00046809324C}"/>
    <dgm:cxn modelId="{103BD747-2ECC-4D18-8427-0508DDA12C87}" srcId="{0DDEEDD5-5C3A-4074-A20D-7E50011F1678}" destId="{046F943B-5409-4ED7-A4C0-690470DD160F}" srcOrd="1" destOrd="0" parTransId="{5616C22C-AABB-4695-A968-E049F63D02E0}" sibTransId="{D71C71FA-8444-400D-A9B3-3D6D064EB26A}"/>
    <dgm:cxn modelId="{F08C6A57-91C3-4A38-8472-A9084D6073C4}" type="presOf" srcId="{0DDEEDD5-5C3A-4074-A20D-7E50011F1678}" destId="{8CF25E45-D2D9-4A0E-9674-16C05E7D6C00}" srcOrd="0" destOrd="0" presId="urn:microsoft.com/office/officeart/2005/8/layout/process5"/>
    <dgm:cxn modelId="{31000390-C112-4572-984B-5E18857C29CD}" type="presOf" srcId="{9FAEF282-A033-42F2-882D-B609A3AC9EE3}" destId="{F95DE73E-1996-411D-92E3-6BA6C805D642}" srcOrd="0" destOrd="0" presId="urn:microsoft.com/office/officeart/2005/8/layout/process5"/>
    <dgm:cxn modelId="{B8AE2A91-04BB-4E7F-87A9-7B736C55F422}" type="presOf" srcId="{D71C71FA-8444-400D-A9B3-3D6D064EB26A}" destId="{308113B9-202E-4B82-8C85-D4E50FCBCCDC}" srcOrd="0" destOrd="0" presId="urn:microsoft.com/office/officeart/2005/8/layout/process5"/>
    <dgm:cxn modelId="{A5E69AAF-7EDD-4659-9C47-192C0E50338A}" type="presOf" srcId="{9FAEF282-A033-42F2-882D-B609A3AC9EE3}" destId="{20BBFCCC-3367-4211-9607-76FE778D78E2}" srcOrd="1" destOrd="0" presId="urn:microsoft.com/office/officeart/2005/8/layout/process5"/>
    <dgm:cxn modelId="{D35FA1B7-B1B2-49E6-9128-D512EA09C5E4}" srcId="{0DDEEDD5-5C3A-4074-A20D-7E50011F1678}" destId="{AAF88F12-9916-40EA-931A-9BC18FE80552}" srcOrd="0" destOrd="0" parTransId="{8F20889D-5179-4115-9425-A74BE52086AB}" sibTransId="{9FAEF282-A033-42F2-882D-B609A3AC9EE3}"/>
    <dgm:cxn modelId="{DFD39CD8-2E13-47C9-93E1-F7FE9E4CE8F0}" type="presOf" srcId="{D71C71FA-8444-400D-A9B3-3D6D064EB26A}" destId="{A863B62F-F777-4F93-A78B-2196C460C12C}" srcOrd="1" destOrd="0" presId="urn:microsoft.com/office/officeart/2005/8/layout/process5"/>
    <dgm:cxn modelId="{AFC251DA-D7D8-4C9C-B028-DF7C79AE8275}" type="presOf" srcId="{0B3E4B1A-9A91-4136-8291-7FEE844343AB}" destId="{9CB45396-F595-4CB5-9EB1-8D6665EDA7A7}" srcOrd="0" destOrd="0" presId="urn:microsoft.com/office/officeart/2005/8/layout/process5"/>
    <dgm:cxn modelId="{B8DBD3F0-4F6C-43FE-8D17-CE9ED24EB934}" type="presOf" srcId="{046F943B-5409-4ED7-A4C0-690470DD160F}" destId="{533D3398-E97A-4247-A479-0C3994C1ED9E}" srcOrd="0" destOrd="0" presId="urn:microsoft.com/office/officeart/2005/8/layout/process5"/>
    <dgm:cxn modelId="{8CCC47F2-EDEE-45CD-B8F0-696D3F22073A}" type="presParOf" srcId="{8CF25E45-D2D9-4A0E-9674-16C05E7D6C00}" destId="{FC4D8CAE-52B5-4AE6-B30E-51E6A38E6DF6}" srcOrd="0" destOrd="0" presId="urn:microsoft.com/office/officeart/2005/8/layout/process5"/>
    <dgm:cxn modelId="{31B93E2B-223C-4AEB-95BE-05974FFF192F}" type="presParOf" srcId="{8CF25E45-D2D9-4A0E-9674-16C05E7D6C00}" destId="{F95DE73E-1996-411D-92E3-6BA6C805D642}" srcOrd="1" destOrd="0" presId="urn:microsoft.com/office/officeart/2005/8/layout/process5"/>
    <dgm:cxn modelId="{87678063-25B8-4C19-B8CC-83F50853F99F}" type="presParOf" srcId="{F95DE73E-1996-411D-92E3-6BA6C805D642}" destId="{20BBFCCC-3367-4211-9607-76FE778D78E2}" srcOrd="0" destOrd="0" presId="urn:microsoft.com/office/officeart/2005/8/layout/process5"/>
    <dgm:cxn modelId="{B33CB340-FB4A-43A9-B6E5-EB5CAD8D7F07}" type="presParOf" srcId="{8CF25E45-D2D9-4A0E-9674-16C05E7D6C00}" destId="{533D3398-E97A-4247-A479-0C3994C1ED9E}" srcOrd="2" destOrd="0" presId="urn:microsoft.com/office/officeart/2005/8/layout/process5"/>
    <dgm:cxn modelId="{72D1245E-F53D-4334-A445-4AC2101A29B8}" type="presParOf" srcId="{8CF25E45-D2D9-4A0E-9674-16C05E7D6C00}" destId="{308113B9-202E-4B82-8C85-D4E50FCBCCDC}" srcOrd="3" destOrd="0" presId="urn:microsoft.com/office/officeart/2005/8/layout/process5"/>
    <dgm:cxn modelId="{0D2B1BAB-B296-41EB-A8C5-A9CC2141A957}" type="presParOf" srcId="{308113B9-202E-4B82-8C85-D4E50FCBCCDC}" destId="{A863B62F-F777-4F93-A78B-2196C460C12C}" srcOrd="0" destOrd="0" presId="urn:microsoft.com/office/officeart/2005/8/layout/process5"/>
    <dgm:cxn modelId="{6A31D252-D0B7-43E3-8DA7-0B8AD5D70E8E}" type="presParOf" srcId="{8CF25E45-D2D9-4A0E-9674-16C05E7D6C00}" destId="{9CB45396-F595-4CB5-9EB1-8D6665EDA7A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74501-1938-448D-A7DD-E84B0B82CE26}">
      <dsp:nvSpPr>
        <dsp:cNvPr id="0" name=""/>
        <dsp:cNvSpPr/>
      </dsp:nvSpPr>
      <dsp:spPr>
        <a:xfrm>
          <a:off x="544742" y="762251"/>
          <a:ext cx="876721" cy="876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F6AB1-AA9B-4537-9118-85A49C3FF886}">
      <dsp:nvSpPr>
        <dsp:cNvPr id="0" name=""/>
        <dsp:cNvSpPr/>
      </dsp:nvSpPr>
      <dsp:spPr>
        <a:xfrm>
          <a:off x="8968" y="1920932"/>
          <a:ext cx="1948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Introduction et </a:t>
          </a:r>
          <a:r>
            <a:rPr lang="en-US" sz="2100" kern="1200" dirty="0" err="1"/>
            <a:t>problématique</a:t>
          </a:r>
          <a:endParaRPr lang="en-US" sz="2100" kern="1200" dirty="0"/>
        </a:p>
      </dsp:txBody>
      <dsp:txXfrm>
        <a:off x="8968" y="1920932"/>
        <a:ext cx="1948270" cy="720000"/>
      </dsp:txXfrm>
    </dsp:sp>
    <dsp:sp modelId="{5A829C8D-CB18-4B03-A4FD-73CBF08F1F4E}">
      <dsp:nvSpPr>
        <dsp:cNvPr id="0" name=""/>
        <dsp:cNvSpPr/>
      </dsp:nvSpPr>
      <dsp:spPr>
        <a:xfrm>
          <a:off x="2833960" y="762251"/>
          <a:ext cx="876721" cy="876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9A8C3-E241-458B-8051-7D11EE26EF1D}">
      <dsp:nvSpPr>
        <dsp:cNvPr id="0" name=""/>
        <dsp:cNvSpPr/>
      </dsp:nvSpPr>
      <dsp:spPr>
        <a:xfrm>
          <a:off x="2298185" y="1920932"/>
          <a:ext cx="1948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Principe de fonctionnement</a:t>
          </a:r>
          <a:endParaRPr lang="en-US" sz="2100" kern="1200" dirty="0"/>
        </a:p>
      </dsp:txBody>
      <dsp:txXfrm>
        <a:off x="2298185" y="1920932"/>
        <a:ext cx="1948270" cy="720000"/>
      </dsp:txXfrm>
    </dsp:sp>
    <dsp:sp modelId="{7D232598-E071-42F2-A8A4-0D410A3AEB0B}">
      <dsp:nvSpPr>
        <dsp:cNvPr id="0" name=""/>
        <dsp:cNvSpPr/>
      </dsp:nvSpPr>
      <dsp:spPr>
        <a:xfrm>
          <a:off x="5123177" y="762251"/>
          <a:ext cx="876721" cy="876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48288-19D3-4032-9B7A-CC9AF9A3E264}">
      <dsp:nvSpPr>
        <dsp:cNvPr id="0" name=""/>
        <dsp:cNvSpPr/>
      </dsp:nvSpPr>
      <dsp:spPr>
        <a:xfrm>
          <a:off x="4587403" y="1920932"/>
          <a:ext cx="1948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Mise </a:t>
          </a:r>
          <a:r>
            <a:rPr lang="fr-FR" sz="2100" kern="1200" noProof="0" dirty="0"/>
            <a:t>en</a:t>
          </a:r>
          <a:r>
            <a:rPr lang="en-US" sz="2100" kern="1200" dirty="0"/>
            <a:t> place du </a:t>
          </a:r>
          <a:r>
            <a:rPr lang="fr-FR" sz="2100" kern="1200" noProof="0" dirty="0"/>
            <a:t>système</a:t>
          </a:r>
        </a:p>
      </dsp:txBody>
      <dsp:txXfrm>
        <a:off x="4587403" y="1920932"/>
        <a:ext cx="194827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D8CAE-52B5-4AE6-B30E-51E6A38E6DF6}">
      <dsp:nvSpPr>
        <dsp:cNvPr id="0" name=""/>
        <dsp:cNvSpPr/>
      </dsp:nvSpPr>
      <dsp:spPr>
        <a:xfrm>
          <a:off x="8818" y="672178"/>
          <a:ext cx="2635674" cy="1581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Détéction</a:t>
          </a:r>
          <a:r>
            <a:rPr lang="en-US" sz="2300" kern="1200" dirty="0"/>
            <a:t> des bruits à </a:t>
          </a:r>
          <a:r>
            <a:rPr lang="en-US" sz="2300" kern="1200" dirty="0" err="1"/>
            <a:t>l’entrée</a:t>
          </a:r>
          <a:r>
            <a:rPr lang="en-US" sz="2300" kern="1200" dirty="0"/>
            <a:t> de la </a:t>
          </a:r>
          <a:r>
            <a:rPr lang="en-US" sz="2300" kern="1200" dirty="0" err="1"/>
            <a:t>ruche</a:t>
          </a:r>
          <a:endParaRPr lang="en-US" sz="2300" kern="1200" dirty="0"/>
        </a:p>
      </dsp:txBody>
      <dsp:txXfrm>
        <a:off x="55136" y="718496"/>
        <a:ext cx="2543038" cy="1488768"/>
      </dsp:txXfrm>
    </dsp:sp>
    <dsp:sp modelId="{F95DE73E-1996-411D-92E3-6BA6C805D642}">
      <dsp:nvSpPr>
        <dsp:cNvPr id="0" name=""/>
        <dsp:cNvSpPr/>
      </dsp:nvSpPr>
      <dsp:spPr>
        <a:xfrm>
          <a:off x="2876432" y="1136057"/>
          <a:ext cx="558763" cy="65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76432" y="1266786"/>
        <a:ext cx="391134" cy="392189"/>
      </dsp:txXfrm>
    </dsp:sp>
    <dsp:sp modelId="{533D3398-E97A-4247-A479-0C3994C1ED9E}">
      <dsp:nvSpPr>
        <dsp:cNvPr id="0" name=""/>
        <dsp:cNvSpPr/>
      </dsp:nvSpPr>
      <dsp:spPr>
        <a:xfrm>
          <a:off x="3698762" y="672178"/>
          <a:ext cx="2635674" cy="1581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Amplification du signal émis par le micro</a:t>
          </a:r>
          <a:endParaRPr lang="en-US" sz="2300" kern="1200" dirty="0"/>
        </a:p>
      </dsp:txBody>
      <dsp:txXfrm>
        <a:off x="3745080" y="718496"/>
        <a:ext cx="2543038" cy="1488768"/>
      </dsp:txXfrm>
    </dsp:sp>
    <dsp:sp modelId="{308113B9-202E-4B82-8C85-D4E50FCBCCDC}">
      <dsp:nvSpPr>
        <dsp:cNvPr id="0" name=""/>
        <dsp:cNvSpPr/>
      </dsp:nvSpPr>
      <dsp:spPr>
        <a:xfrm>
          <a:off x="6566376" y="1136057"/>
          <a:ext cx="558763" cy="65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66376" y="1266786"/>
        <a:ext cx="391134" cy="392189"/>
      </dsp:txXfrm>
    </dsp:sp>
    <dsp:sp modelId="{9CB45396-F595-4CB5-9EB1-8D6665EDA7A7}">
      <dsp:nvSpPr>
        <dsp:cNvPr id="0" name=""/>
        <dsp:cNvSpPr/>
      </dsp:nvSpPr>
      <dsp:spPr>
        <a:xfrm>
          <a:off x="7388707" y="672178"/>
          <a:ext cx="2635674" cy="1581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Determiner quelle </a:t>
          </a:r>
          <a:r>
            <a:rPr lang="en-US" sz="2300" kern="1200" dirty="0" err="1"/>
            <a:t>fréquence</a:t>
          </a:r>
          <a:r>
            <a:rPr lang="en-US" sz="2300" kern="1200" dirty="0"/>
            <a:t> </a:t>
          </a:r>
          <a:r>
            <a:rPr lang="en-US" sz="2300" kern="1200" dirty="0" err="1"/>
            <a:t>vient</a:t>
          </a:r>
          <a:r>
            <a:rPr lang="en-US" sz="2300" kern="1200" dirty="0"/>
            <a:t> d’être </a:t>
          </a:r>
          <a:r>
            <a:rPr lang="en-US" sz="2300" kern="1200" dirty="0" err="1"/>
            <a:t>détécté</a:t>
          </a:r>
          <a:endParaRPr lang="en-US" sz="2300" kern="1200" dirty="0"/>
        </a:p>
      </dsp:txBody>
      <dsp:txXfrm>
        <a:off x="7435025" y="718496"/>
        <a:ext cx="2543038" cy="1488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79FA5CC-BF03-4A04-BE4C-15057DC03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C74288-175E-4D70-BA77-43EE54EF40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6310B-8662-4BF2-8DB3-DBD1764D7595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02354A-4414-4A6A-9FA4-A1A1B514E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D19FCE-4DCA-4A29-8E81-603E9279D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05D12-832D-450C-AF99-A635155CE4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55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0307-7312-4C6F-BED0-1C80274B0096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360E-D29C-43A2-95A6-07EE8CB14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3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360E-D29C-43A2-95A6-07EE8CB14F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5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Partie amplification faite par le MAX9814, </a:t>
            </a:r>
          </a:p>
          <a:p>
            <a:r>
              <a:rPr lang="fr-FR" dirty="0"/>
              <a:t>LM567D permet de mettre en place la détection de fréquence, et donc à dupliquer 4 fois</a:t>
            </a:r>
          </a:p>
          <a:p>
            <a:r>
              <a:rPr lang="fr-FR" dirty="0"/>
              <a:t>Au niveau de D2 les jumper seront relié pour permettre d’activer la bonne fréquence que l’on voudrait devrait détecter.</a:t>
            </a:r>
          </a:p>
          <a:p>
            <a:r>
              <a:rPr lang="fr-FR" dirty="0"/>
              <a:t>Partie haute permet l’alimentation de la globalité du PCB</a:t>
            </a:r>
          </a:p>
          <a:p>
            <a:r>
              <a:rPr lang="fr-FR" dirty="0"/>
              <a:t>Seules entrées seront pour l’alimentation.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360E-D29C-43A2-95A6-07EE8CB14F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5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Partie amplification faite par le MAX9814, </a:t>
            </a:r>
          </a:p>
          <a:p>
            <a:r>
              <a:rPr lang="fr-FR" dirty="0"/>
              <a:t>LM567D permet de mettre en place la détection de fréquence, et donc à dupliquer 4 fois</a:t>
            </a:r>
          </a:p>
          <a:p>
            <a:r>
              <a:rPr lang="fr-FR" dirty="0"/>
              <a:t>Au niveau de D2 les jumper seront relié pour permettre d’activer la bonne fréquence que l’on voudrait devrait détecter.</a:t>
            </a:r>
          </a:p>
          <a:p>
            <a:r>
              <a:rPr lang="fr-FR" dirty="0"/>
              <a:t>Partie haute permet l’alimentation de la globalité du PCB</a:t>
            </a:r>
          </a:p>
          <a:p>
            <a:r>
              <a:rPr lang="fr-FR" dirty="0"/>
              <a:t>Seules entrées seront pour l’alimentation.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360E-D29C-43A2-95A6-07EE8CB14FF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85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CDB7F8CB-58D8-49EC-BDC9-ECA89B572935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85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BC40172-1BD6-49B6-BFE4-964A8BF80CE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C491F2E1-A85C-4958-AD16-9FD310FBC3B4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64F9454-EF67-4572-AB35-8DB4D1FDDC19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151407CC-1374-43D1-B0FB-35DFAE91FC99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CBABE0A5-609E-485A-B6A4-E18D9D153CE8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1254946-5E01-4901-AE18-AE57874439DA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1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0BCDDA6-B34C-4E32-B021-3D6C872C8EB9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D706EC7-3A88-464E-A41D-58949B4BF3EE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555DCC4F-7B9E-4576-8039-B09146478F47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52B85CB-DC37-486D-8134-E736DE256D8C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065991-EFD7-4D78-A4B8-048AC8F82B1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13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eilles travaillant sur un nid d'abeilles">
            <a:extLst>
              <a:ext uri="{FF2B5EF4-FFF2-40B4-BE49-F238E27FC236}">
                <a16:creationId xmlns:a16="http://schemas.microsoft.com/office/drawing/2014/main" id="{0F885C06-0ED1-433A-8D2D-160912DCF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3" b="1365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80CA4D-EB9F-4A80-957E-02D239909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89025"/>
            <a:ext cx="7797800" cy="1532951"/>
          </a:xfrm>
        </p:spPr>
        <p:txBody>
          <a:bodyPr>
            <a:normAutofit fontScale="90000"/>
          </a:bodyPr>
          <a:lstStyle/>
          <a:p>
            <a:r>
              <a:rPr lang="fr-FR" sz="2600" dirty="0">
                <a:solidFill>
                  <a:srgbClr val="FFFFFF"/>
                </a:solidFill>
              </a:rPr>
              <a:t>Projet électronique présentation v3</a:t>
            </a:r>
            <a:br>
              <a:rPr lang="fr-FR" sz="2600" dirty="0">
                <a:solidFill>
                  <a:srgbClr val="FFFFFF"/>
                </a:solidFill>
              </a:rPr>
            </a:br>
            <a:br>
              <a:rPr lang="fr-FR" sz="2600" dirty="0">
                <a:solidFill>
                  <a:srgbClr val="FFFFFF"/>
                </a:solidFill>
              </a:rPr>
            </a:br>
            <a:r>
              <a:rPr lang="fr-FR" sz="2600" dirty="0">
                <a:solidFill>
                  <a:srgbClr val="FFFFFF"/>
                </a:solidFill>
              </a:rPr>
              <a:t> Amplificateur à gain variable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7FF47C-2A62-4A38-B9E7-0DD2CF62F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Grégory Tonner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5708A7-99B4-41EE-8012-C176C8AA4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3036889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36889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9172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518299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3908" y="3117662"/>
              <a:ext cx="1009280" cy="464739"/>
              <a:chOff x="4432859" y="3200647"/>
              <a:chExt cx="1009280" cy="464739"/>
            </a:xfrm>
            <a:solidFill>
              <a:srgbClr val="FFFFFF">
                <a:alpha val="20000"/>
              </a:srgbClr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8943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2D8FC3-C2D5-4D9F-A58C-BCC74FC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4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CA4B21-ABE4-43BE-9976-69BA3F79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fr-FR" dirty="0"/>
              <a:t>Test sur oscilloscope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A6C459-2136-4656-8BA8-168622CF7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393" y="2477783"/>
            <a:ext cx="1718040" cy="4064056"/>
          </a:xfr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B3ED00-121F-46DD-99A3-CE9DAAFA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25" y="1209822"/>
            <a:ext cx="6884410" cy="469860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177B-BB7B-40BB-9C29-1A1922F4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BF0D8-D39C-4828-BBB0-4280A1D53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place du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9BB0D7-0DF1-4CB1-A042-45C35C8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0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B8584-0F7F-436E-B866-BA32870C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fr-FR" dirty="0"/>
              <a:t>Création d’un </a:t>
            </a:r>
            <a:r>
              <a:rPr lang="fr-FR" dirty="0" err="1"/>
              <a:t>pcb</a:t>
            </a:r>
            <a:endParaRPr lang="fr-FR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C28EF-CF9D-48E4-B2CA-F092B612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Alimentation du système </a:t>
            </a:r>
          </a:p>
          <a:p>
            <a:endParaRPr lang="fr-FR" dirty="0"/>
          </a:p>
          <a:p>
            <a:r>
              <a:rPr lang="fr-FR" dirty="0"/>
              <a:t>Récupération et amplification du son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25B360-EEA8-44A2-9B25-CFDC08AB1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" r="-1" b="-1"/>
          <a:stretch/>
        </p:blipFill>
        <p:spPr>
          <a:xfrm>
            <a:off x="4979987" y="540033"/>
            <a:ext cx="6671025" cy="577527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199F31-7CCC-4E8D-AB87-D0927F77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B8584-0F7F-436E-B866-BA32870C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Création d’un </a:t>
            </a:r>
            <a:r>
              <a:rPr lang="fr-FR" dirty="0" err="1"/>
              <a:t>pcb</a:t>
            </a:r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C28EF-CF9D-48E4-B2CA-F092B612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 fontScale="850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Système de détection de fréquence (x4)</a:t>
            </a:r>
          </a:p>
          <a:p>
            <a:pPr lvl="1"/>
            <a:r>
              <a:rPr lang="fr-FR" dirty="0"/>
              <a:t>235Hz / 351Hz / 703Hz / 820 Hz</a:t>
            </a:r>
          </a:p>
          <a:p>
            <a:endParaRPr lang="fr-FR" dirty="0"/>
          </a:p>
          <a:p>
            <a:r>
              <a:rPr lang="fr-FR" dirty="0"/>
              <a:t>Affichage par le biais d’une LED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199F31-7CCC-4E8D-AB87-D0927F77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0E1426-3549-4570-97FE-9A6C6096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38" y="3576270"/>
            <a:ext cx="8088923" cy="31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eilles travaillant sur un nid d'abeilles">
            <a:extLst>
              <a:ext uri="{FF2B5EF4-FFF2-40B4-BE49-F238E27FC236}">
                <a16:creationId xmlns:a16="http://schemas.microsoft.com/office/drawing/2014/main" id="{7575FE10-B01B-44A7-953E-DD33D3ADB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8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079D24-860A-4799-B3AE-658D4F13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A1171B-C443-462C-820A-B7E7235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2252663"/>
            <a:ext cx="10020298" cy="96523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6174CA-C0C8-4901-AA97-AFF9150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840CE3-A0CA-4B75-8DAC-ADD937FD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fr-FR" dirty="0"/>
              <a:t>Sommaire </a:t>
            </a:r>
          </a:p>
        </p:txBody>
      </p:sp>
      <p:pic>
        <p:nvPicPr>
          <p:cNvPr id="77" name="Picture 76" descr="Abeilles sur fleurs jaunes">
            <a:extLst>
              <a:ext uri="{FF2B5EF4-FFF2-40B4-BE49-F238E27FC236}">
                <a16:creationId xmlns:a16="http://schemas.microsoft.com/office/drawing/2014/main" id="{AE957276-2534-41FC-B2BE-39F786D22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99" r="3223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Espace réservé du contenu 2">
            <a:extLst>
              <a:ext uri="{FF2B5EF4-FFF2-40B4-BE49-F238E27FC236}">
                <a16:creationId xmlns:a16="http://schemas.microsoft.com/office/drawing/2014/main" id="{1B2C9A51-B50E-446D-8E6F-17058D267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22809"/>
              </p:ext>
            </p:extLst>
          </p:nvPr>
        </p:nvGraphicFramePr>
        <p:xfrm>
          <a:off x="4772429" y="2714599"/>
          <a:ext cx="6544642" cy="340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C9F7A7-1D54-4999-B9F1-DA09EEEF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BF0D8-D39C-4828-BBB0-4280A1D53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9BB0D7-0DF1-4CB1-A042-45C35C8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2F37C-528C-47CB-A590-593E2E28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fr-FR" dirty="0"/>
              <a:t>Problématique du projet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E84D1-F4A8-4C67-86A1-AF949573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/>
              <a:t>Comment détecter les frelons à l’entrée de la ruche ?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2FD5E3-BDFA-42EA-88C4-2EA11891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72DE0-4134-400A-B06F-97880780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fr-FR" dirty="0"/>
              <a:t>Détection des frelons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F66A1C-2849-4FA6-B341-55898C02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056" name="Content Placeholder 2053">
            <a:extLst>
              <a:ext uri="{FF2B5EF4-FFF2-40B4-BE49-F238E27FC236}">
                <a16:creationId xmlns:a16="http://schemas.microsoft.com/office/drawing/2014/main" id="{F4D3ECDC-4548-4FC6-B9F9-8CFFEF26C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90755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274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BF0D8-D39C-4828-BBB0-4280A1D53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Principe de fonctionnement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9BB0D7-0DF1-4CB1-A042-45C35C8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3F2314-AAEC-4733-A11C-390FCC98D805}"/>
              </a:ext>
            </a:extLst>
          </p:cNvPr>
          <p:cNvSpPr/>
          <p:nvPr/>
        </p:nvSpPr>
        <p:spPr>
          <a:xfrm>
            <a:off x="5537201" y="1043286"/>
            <a:ext cx="6113812" cy="47256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62F37C-528C-47CB-A590-593E2E28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fr-FR" dirty="0"/>
              <a:t>Schéma MAX9814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E84D1-F4A8-4C67-86A1-AF949573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r>
              <a:rPr lang="fr-FR" dirty="0"/>
              <a:t>A/R : Attack and release ratio</a:t>
            </a:r>
          </a:p>
          <a:p>
            <a:r>
              <a:rPr lang="fr-FR" dirty="0"/>
              <a:t>TH : Active/ Désactive l’AGC (</a:t>
            </a:r>
            <a:r>
              <a:rPr lang="fr-FR" dirty="0" err="1"/>
              <a:t>Automatic</a:t>
            </a:r>
            <a:r>
              <a:rPr lang="fr-FR" dirty="0"/>
              <a:t> gain control)</a:t>
            </a:r>
          </a:p>
          <a:p>
            <a:r>
              <a:rPr lang="fr-FR" dirty="0"/>
              <a:t>GAIN : +40dB </a:t>
            </a:r>
          </a:p>
          <a:p>
            <a:r>
              <a:rPr lang="fr-FR" dirty="0"/>
              <a:t>CG : Contrôle le déphasage en sortie du système.</a:t>
            </a:r>
          </a:p>
          <a:p>
            <a:endParaRPr lang="fr-FR" dirty="0"/>
          </a:p>
        </p:txBody>
      </p:sp>
      <p:pic>
        <p:nvPicPr>
          <p:cNvPr id="1026" name="Picture 2" descr="MAX9814 Microphone Amplifier with AGC and Low-Noise Microphone Bias | Maxim  Integrated">
            <a:extLst>
              <a:ext uri="{FF2B5EF4-FFF2-40B4-BE49-F238E27FC236}">
                <a16:creationId xmlns:a16="http://schemas.microsoft.com/office/drawing/2014/main" id="{B56EBCFE-C59A-4670-A083-26756C63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7200" y="1043286"/>
            <a:ext cx="6113812" cy="476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2FD5E3-BDFA-42EA-88C4-2EA11891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57E7EC-4BE2-443C-99A3-2F0B1AB5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Schéma d’amplification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9DB7D755-911E-45D3-807F-37681397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117" y="2446355"/>
            <a:ext cx="9549766" cy="362891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7B3EC-B6B1-4C4D-B69D-C4A7A73C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CA4B21-ABE4-43BE-9976-69BA3F79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fr-FR" dirty="0"/>
              <a:t>Test sur oscilloscope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0C4847A-93C3-4219-8533-8967D5BD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08" y="2759076"/>
            <a:ext cx="4460874" cy="3009899"/>
          </a:xfrm>
        </p:spPr>
        <p:txBody>
          <a:bodyPr>
            <a:normAutofit/>
          </a:bodyPr>
          <a:lstStyle/>
          <a:p>
            <a:r>
              <a:rPr lang="fr-FR" dirty="0"/>
              <a:t>3 seuils de tension d’entrée</a:t>
            </a:r>
          </a:p>
          <a:p>
            <a:endParaRPr lang="fr-FR" dirty="0"/>
          </a:p>
          <a:p>
            <a:r>
              <a:rPr lang="fr-FR" dirty="0"/>
              <a:t>3 seuils d’amplifications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C606EDC-2054-4E02-B10C-256FA904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64" y="1249197"/>
            <a:ext cx="4452148" cy="435967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177B-BB7B-40BB-9C29-1A1922F4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420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B2E21"/>
      </a:dk2>
      <a:lt2>
        <a:srgbClr val="E6E2E8"/>
      </a:lt2>
      <a:accent1>
        <a:srgbClr val="47B620"/>
      </a:accent1>
      <a:accent2>
        <a:srgbClr val="7CAE13"/>
      </a:accent2>
      <a:accent3>
        <a:srgbClr val="AFA21F"/>
      </a:accent3>
      <a:accent4>
        <a:srgbClr val="D57417"/>
      </a:accent4>
      <a:accent5>
        <a:srgbClr val="E73729"/>
      </a:accent5>
      <a:accent6>
        <a:srgbClr val="D51759"/>
      </a:accent6>
      <a:hlink>
        <a:srgbClr val="BF5E3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294</Words>
  <Application>Microsoft Office PowerPoint</Application>
  <PresentationFormat>Grand écran</PresentationFormat>
  <Paragraphs>68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Wingdings</vt:lpstr>
      <vt:lpstr>LeafVTI</vt:lpstr>
      <vt:lpstr>Projet électronique présentation v3   Amplificateur à gain variable</vt:lpstr>
      <vt:lpstr>Sommaire </vt:lpstr>
      <vt:lpstr>Introduction</vt:lpstr>
      <vt:lpstr>Problématique du projet </vt:lpstr>
      <vt:lpstr>Détection des frelons</vt:lpstr>
      <vt:lpstr>Principe de fonctionnement</vt:lpstr>
      <vt:lpstr>Schéma MAX9814</vt:lpstr>
      <vt:lpstr>Schéma d’amplification</vt:lpstr>
      <vt:lpstr>Test sur oscilloscope</vt:lpstr>
      <vt:lpstr>Test sur oscilloscope</vt:lpstr>
      <vt:lpstr>Mise en place du système</vt:lpstr>
      <vt:lpstr>Création d’un pcb</vt:lpstr>
      <vt:lpstr>Création d’un pcb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électronique   Amplificateur à bruit variable</dc:title>
  <dc:creator>Gregory Tonner</dc:creator>
  <cp:lastModifiedBy>Gregory Tonner</cp:lastModifiedBy>
  <cp:revision>38</cp:revision>
  <dcterms:created xsi:type="dcterms:W3CDTF">2021-12-10T07:08:51Z</dcterms:created>
  <dcterms:modified xsi:type="dcterms:W3CDTF">2022-04-21T12:58:48Z</dcterms:modified>
</cp:coreProperties>
</file>