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8" r:id="rId5"/>
    <p:sldId id="262" r:id="rId6"/>
    <p:sldId id="259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63" r:id="rId28"/>
    <p:sldId id="260" r:id="rId2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A7A2-01C6-4FE3-BC9B-710EE4C06D6D}" type="datetimeFigureOut">
              <a:rPr lang="pl-PL" smtClean="0"/>
              <a:pPr/>
              <a:t>2018-06-09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B507C-7231-45BD-BC4B-AECDF015B985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823071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pl-PL" sz="4800" b="1" dirty="0" smtClean="0"/>
              <a:t>„</a:t>
            </a:r>
            <a:r>
              <a:rPr lang="pl-PL" sz="4800" b="1" dirty="0" err="1" smtClean="0"/>
              <a:t>StudoNotatnik</a:t>
            </a:r>
            <a:r>
              <a:rPr lang="pl-PL" sz="4800" b="1" dirty="0" smtClean="0"/>
              <a:t>”</a:t>
            </a:r>
            <a:endParaRPr lang="pl-PL" sz="4800" b="1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32178" y="-27383"/>
            <a:ext cx="1211821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Obraz 4" descr="pobrane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36512" y="-27384"/>
            <a:ext cx="1356843" cy="1368152"/>
          </a:xfrm>
          <a:prstGeom prst="rect">
            <a:avLst/>
          </a:prstGeom>
        </p:spPr>
      </p:pic>
      <p:sp>
        <p:nvSpPr>
          <p:cNvPr id="6" name="pole tekstowe 5"/>
          <p:cNvSpPr txBox="1"/>
          <p:nvPr/>
        </p:nvSpPr>
        <p:spPr>
          <a:xfrm>
            <a:off x="0" y="88176"/>
            <a:ext cx="9144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 smtClean="0"/>
              <a:t>Wojskowa Akademia Techniczna</a:t>
            </a:r>
          </a:p>
          <a:p>
            <a:pPr algn="ctr"/>
            <a:r>
              <a:rPr lang="pl-PL" sz="3200" b="1" dirty="0" smtClean="0"/>
              <a:t>Wydział Elektroniki</a:t>
            </a:r>
          </a:p>
          <a:p>
            <a:pPr algn="ctr"/>
            <a:endParaRPr lang="pl-PL" sz="3200" b="1" dirty="0" smtClean="0"/>
          </a:p>
          <a:p>
            <a:pPr algn="ctr"/>
            <a:r>
              <a:rPr lang="pl-PL" sz="4000" b="1" dirty="0" smtClean="0"/>
              <a:t>Programowanie Aplikacji Mobilnych</a:t>
            </a:r>
          </a:p>
          <a:p>
            <a:pPr algn="ctr"/>
            <a:r>
              <a:rPr lang="pl-PL" sz="4000" b="1" dirty="0" smtClean="0"/>
              <a:t>SPRAWOZDANIE</a:t>
            </a:r>
            <a:endParaRPr lang="pl-PL" sz="4000" b="1" dirty="0"/>
          </a:p>
        </p:txBody>
      </p:sp>
      <p:sp>
        <p:nvSpPr>
          <p:cNvPr id="7" name="pole tekstowe 6"/>
          <p:cNvSpPr txBox="1"/>
          <p:nvPr/>
        </p:nvSpPr>
        <p:spPr>
          <a:xfrm>
            <a:off x="360040" y="4725144"/>
            <a:ext cx="51480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b="1" dirty="0" smtClean="0"/>
              <a:t>Wykonali: </a:t>
            </a:r>
            <a:r>
              <a:rPr lang="pl-PL" sz="2400" dirty="0" smtClean="0"/>
              <a:t>Łukasz BORZYKOWSKI</a:t>
            </a:r>
          </a:p>
          <a:p>
            <a:r>
              <a:rPr lang="pl-PL" sz="2400" dirty="0"/>
              <a:t>	 </a:t>
            </a:r>
            <a:r>
              <a:rPr lang="pl-PL" sz="2400" dirty="0" smtClean="0"/>
              <a:t>     Grzegorz PIETRZAK</a:t>
            </a:r>
          </a:p>
          <a:p>
            <a:r>
              <a:rPr lang="pl-PL" sz="2400" dirty="0"/>
              <a:t>	 </a:t>
            </a:r>
            <a:r>
              <a:rPr lang="pl-PL" sz="2400" dirty="0" smtClean="0"/>
              <a:t>      Agnieszka KULA</a:t>
            </a:r>
          </a:p>
          <a:p>
            <a:pPr indent="269875"/>
            <a:r>
              <a:rPr lang="pl-PL" sz="2400" b="1" dirty="0" smtClean="0"/>
              <a:t> Grupa:  </a:t>
            </a:r>
            <a:r>
              <a:rPr lang="pl-PL" sz="2400" dirty="0" smtClean="0"/>
              <a:t>E5G1N1</a:t>
            </a:r>
          </a:p>
          <a:p>
            <a:pPr indent="449263"/>
            <a:r>
              <a:rPr lang="pl-PL" sz="2400" b="1" dirty="0" smtClean="0"/>
              <a:t>Data:</a:t>
            </a:r>
            <a:r>
              <a:rPr lang="pl-PL" sz="2400" dirty="0" smtClean="0"/>
              <a:t>   10.06.2018 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-6745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u="sng" dirty="0" err="1" smtClean="0"/>
              <a:t>AddSubjectActivity.java</a:t>
            </a:r>
            <a:endParaRPr lang="pl-PL" sz="2800" b="1" u="sng" dirty="0"/>
          </a:p>
        </p:txBody>
      </p:sp>
      <p:sp>
        <p:nvSpPr>
          <p:cNvPr id="5" name="Prostokąt 4"/>
          <p:cNvSpPr/>
          <p:nvPr/>
        </p:nvSpPr>
        <p:spPr>
          <a:xfrm>
            <a:off x="323528" y="404664"/>
            <a:ext cx="33554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l-PL" sz="2000" b="1" dirty="0" err="1" smtClean="0"/>
              <a:t>extends</a:t>
            </a:r>
            <a:r>
              <a:rPr lang="pl-PL" sz="2000" b="1" dirty="0" smtClean="0"/>
              <a:t> </a:t>
            </a:r>
            <a:r>
              <a:rPr lang="pl-PL" sz="2000" b="1" dirty="0" err="1" smtClean="0"/>
              <a:t>AppCompatActivity</a:t>
            </a:r>
            <a:endParaRPr lang="pl-PL" sz="2000" dirty="0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51520" y="692696"/>
            <a:ext cx="8424936" cy="20621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activity_add_subject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subjectEditText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subjectTextEdit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lecturerEditText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lecturerTextEdit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okButton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okButton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cancelButton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cancelButton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6024" y="2780928"/>
            <a:ext cx="8820472" cy="403187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okButton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.setOnClickListener(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subjectEditText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equals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AddSubjectActivity.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"Podaj nazwę przedmiotu"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LENGTH_LONG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toast.show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endParaRPr kumimoji="0" lang="pl-PL" sz="1600" b="1" i="0" u="none" strike="noStrike" cap="none" normalizeH="0" baseline="0" dirty="0" smtClean="0">
              <a:ln>
                <a:noFill/>
              </a:ln>
              <a:solidFill>
                <a:srgbClr val="00008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intent.putExtra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NAME_OF_SUBJECT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subjectEditText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trim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intent.putExtra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NAME_OF_LECTURER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lecturerEditText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trim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setResult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RESULT_OK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finish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 }}}); 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-67454"/>
            <a:ext cx="5832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b="1" u="sng" dirty="0" err="1" smtClean="0"/>
              <a:t>Subject.java</a:t>
            </a:r>
            <a:endParaRPr lang="pl-PL" sz="2800" b="1" u="sng" dirty="0"/>
          </a:p>
        </p:txBody>
      </p:sp>
      <p:sp>
        <p:nvSpPr>
          <p:cNvPr id="25601" name="Rectangle 1"/>
          <p:cNvSpPr>
            <a:spLocks noChangeArrowheads="1"/>
          </p:cNvSpPr>
          <p:nvPr/>
        </p:nvSpPr>
        <p:spPr bwMode="auto">
          <a:xfrm>
            <a:off x="0" y="404664"/>
            <a:ext cx="7308304" cy="647162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id;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lecturer.equals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"|"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"brak"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SubjectListAdapter.java</a:t>
            </a:r>
            <a:endParaRPr lang="pl-PL" sz="2400" b="1" u="sng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251520" y="752215"/>
            <a:ext cx="8892480" cy="60016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SubjectListAdapter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RecyclerView.Adapter&lt;SubjectListAdapter.ViewHolder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SubjectListAdapter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NonNull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ViewGroup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viewType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LayoutInflater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layoutInflater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LayoutInflater.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from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parent.getContext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</a:t>
            </a:r>
            <a:r>
              <a:rPr kumimoji="0" lang="pl-PL" sz="16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layoutInflater.inflate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subject_list_element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parent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false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rowView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onBindViewHolder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NonNull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holder.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subjectTextView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subject.getSubjectName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holder.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lecturerTextView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subject.getLecturer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holder.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removeCheckBox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.setOnCheckedChangeListener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512088"/>
            <a:ext cx="9144000" cy="5509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getItemCount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.size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RecyclerView.ViewHolder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ViewHolder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subjectTextView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itemView.findViewById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lecturerTextView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itemView.findViewById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removeCheckBox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itemView.findViewById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removeCheckBox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lecturerTextView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CheckBox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removeCheckBox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SubjectListAdapter.java</a:t>
            </a:r>
            <a:endParaRPr lang="pl-PL" sz="2400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548680"/>
            <a:ext cx="9144000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id;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SingleNote.java</a:t>
            </a:r>
            <a:endParaRPr lang="pl-PL" sz="2400" b="1" u="sng" dirty="0"/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395536" y="3429000"/>
            <a:ext cx="8136904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GregorianCalendar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GregorianCalendar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dateFormat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SimpleDateFormat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dd-MM-yyyy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HH:mm:ss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dateFormat.setCalendar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dateFormat.format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date.getTime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611560" y="550421"/>
            <a:ext cx="6336704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611560" y="1198493"/>
            <a:ext cx="4248472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539552" y="1916832"/>
            <a:ext cx="7128792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getDateString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11560" y="2638653"/>
            <a:ext cx="9144000" cy="64633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117498" y="3429000"/>
            <a:ext cx="7766870" cy="313932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"|"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"|"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pole tekstowe 8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SingleNote.java</a:t>
            </a:r>
            <a:endParaRPr lang="pl-PL" sz="2400" b="1" u="sng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NotesActicity.java</a:t>
            </a:r>
            <a:endParaRPr lang="pl-PL" sz="2400" b="1" u="sng" dirty="0"/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753670"/>
            <a:ext cx="9145452" cy="369331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NotesActivity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AppCompatActivity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protected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Bundle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.onCreate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savedInstanceState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setContentView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R.layout.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activity_notes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getIntent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getStringExtra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TITLE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setTitle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addNoteButton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addNoteButton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editNoteText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editNewNote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1043608" y="4005064"/>
            <a:ext cx="7919864" cy="2031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"Matematyka"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"12-05-2018 11:33:21"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"Dodawanie nie jest trudne 1+2=3"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2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"Matematyka"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"12-05-2018 11:34:04"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"Dodawanie nie jest trudne 2+2=4"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3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"Matematyka"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"12-05-2018 11:35:00"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"Dodawanie nie jest trudne 4+2=6"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4462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NotesActicity.java</a:t>
            </a:r>
            <a:endParaRPr lang="pl-PL" sz="2400" b="1" u="sng" dirty="0"/>
          </a:p>
        </p:txBody>
      </p:sp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1" y="648502"/>
            <a:ext cx="9143999" cy="55861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.setHasFixedSize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.setLayoutManager(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</a:t>
            </a:r>
            <a:r>
              <a:rPr kumimoji="0" lang="pl-PL" sz="1700" b="1" i="0" u="none" strike="noStrike" cap="none" normalizeH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LinearLayoutManager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endParaRPr lang="pl-PL" sz="17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.setItemAnimator(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DefaultItemAnimator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.setAdapter(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NoteListAdapter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addNoteButton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.setOnClickListener(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v)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			</a:t>
            </a:r>
            <a:r>
              <a:rPr kumimoji="0" lang="pl-PL" sz="17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editNoteText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toString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editNoteText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""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     				   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.getAdapter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notifyDataSetChanged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}});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addNoteButton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EditText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editNoteText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RecyclerView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notesRecyclerView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ArrayList&lt;SingleNote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notesList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63688" y="-9939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NotesDbSchema.java</a:t>
            </a:r>
            <a:endParaRPr lang="pl-PL" sz="2400" b="1" u="sng" dirty="0"/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251520" y="332656"/>
            <a:ext cx="8460432" cy="66325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class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Subjects</a:t>
            </a: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{</a:t>
            </a:r>
            <a:br>
              <a:rPr lang="pl-PL" sz="1700" dirty="0" smtClean="0"/>
            </a:br>
            <a:r>
              <a:rPr lang="pl-PL" sz="1700" dirty="0" smtClean="0"/>
              <a:t>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err="1" smtClean="0"/>
              <a:t>TABLE_NAME</a:t>
            </a:r>
            <a:r>
              <a:rPr lang="pl-PL" sz="1700" b="1" i="1" dirty="0" smtClean="0"/>
              <a:t>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subjects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class</a:t>
            </a:r>
            <a:r>
              <a:rPr lang="pl-PL" sz="1700" b="1" dirty="0" smtClean="0"/>
              <a:t> </a:t>
            </a:r>
            <a:r>
              <a:rPr lang="pl-PL" sz="1700" dirty="0" err="1" smtClean="0"/>
              <a:t>Columns</a:t>
            </a: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    {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ID </a:t>
            </a:r>
            <a:r>
              <a:rPr lang="pl-PL" sz="1700" dirty="0" smtClean="0"/>
              <a:t>= </a:t>
            </a:r>
            <a:r>
              <a:rPr lang="pl-PL" sz="1700" b="1" dirty="0" smtClean="0"/>
              <a:t>"_id"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NAME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name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LECTURER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lecturer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}</a:t>
            </a:r>
            <a:br>
              <a:rPr lang="pl-PL" sz="1700" dirty="0" smtClean="0"/>
            </a:br>
            <a:r>
              <a:rPr lang="pl-PL" sz="1700" dirty="0" smtClean="0"/>
              <a:t>    </a:t>
            </a:r>
            <a:r>
              <a:rPr lang="pl-PL" sz="1700" dirty="0" smtClean="0"/>
              <a:t>}</a:t>
            </a: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class</a:t>
            </a:r>
            <a:r>
              <a:rPr lang="pl-PL" sz="1700" b="1" dirty="0" smtClean="0"/>
              <a:t> </a:t>
            </a:r>
            <a:r>
              <a:rPr lang="pl-PL" sz="1700" dirty="0" smtClean="0"/>
              <a:t>Notes</a:t>
            </a:r>
            <a:br>
              <a:rPr lang="pl-PL" sz="1700" dirty="0" smtClean="0"/>
            </a:br>
            <a:r>
              <a:rPr lang="pl-PL" sz="1700" dirty="0" smtClean="0"/>
              <a:t>    {</a:t>
            </a:r>
            <a:br>
              <a:rPr lang="pl-PL" sz="1700" dirty="0" smtClean="0"/>
            </a:br>
            <a:r>
              <a:rPr lang="pl-PL" sz="1700" dirty="0" smtClean="0"/>
              <a:t>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err="1" smtClean="0"/>
              <a:t>TABLE_NAME</a:t>
            </a:r>
            <a:r>
              <a:rPr lang="pl-PL" sz="1700" b="1" i="1" dirty="0" smtClean="0"/>
              <a:t> </a:t>
            </a:r>
            <a:r>
              <a:rPr lang="pl-PL" sz="1700" dirty="0" smtClean="0"/>
              <a:t>= </a:t>
            </a:r>
            <a:r>
              <a:rPr lang="pl-PL" sz="1700" b="1" dirty="0" smtClean="0"/>
              <a:t>"notes"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class</a:t>
            </a:r>
            <a:r>
              <a:rPr lang="pl-PL" sz="1700" b="1" dirty="0" smtClean="0"/>
              <a:t> </a:t>
            </a:r>
            <a:r>
              <a:rPr lang="pl-PL" sz="1700" dirty="0" err="1" smtClean="0"/>
              <a:t>Columns</a:t>
            </a:r>
            <a:r>
              <a:rPr lang="pl-PL" sz="1700" dirty="0" smtClean="0"/>
              <a:t/>
            </a:r>
            <a:br>
              <a:rPr lang="pl-PL" sz="1700" dirty="0" smtClean="0"/>
            </a:br>
            <a:r>
              <a:rPr lang="pl-PL" sz="1700" dirty="0" smtClean="0"/>
              <a:t>        {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ID </a:t>
            </a:r>
            <a:r>
              <a:rPr lang="pl-PL" sz="1700" dirty="0" smtClean="0"/>
              <a:t>= </a:t>
            </a:r>
            <a:r>
              <a:rPr lang="pl-PL" sz="1700" b="1" dirty="0" smtClean="0"/>
              <a:t>"_id"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SUBJECT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subject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DATE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date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    </a:t>
            </a:r>
            <a:r>
              <a:rPr lang="pl-PL" sz="1700" b="1" dirty="0" smtClean="0"/>
              <a:t>public </a:t>
            </a:r>
            <a:r>
              <a:rPr lang="pl-PL" sz="1700" b="1" dirty="0" err="1" smtClean="0"/>
              <a:t>static</a:t>
            </a:r>
            <a:r>
              <a:rPr lang="pl-PL" sz="1700" b="1" dirty="0" smtClean="0"/>
              <a:t> </a:t>
            </a:r>
            <a:r>
              <a:rPr lang="pl-PL" sz="1700" b="1" dirty="0" err="1" smtClean="0"/>
              <a:t>final</a:t>
            </a:r>
            <a:r>
              <a:rPr lang="pl-PL" sz="1700" b="1" dirty="0" smtClean="0"/>
              <a:t> </a:t>
            </a:r>
            <a:r>
              <a:rPr lang="pl-PL" sz="1700" dirty="0" err="1" smtClean="0"/>
              <a:t>String</a:t>
            </a:r>
            <a:r>
              <a:rPr lang="pl-PL" sz="1700" dirty="0" smtClean="0"/>
              <a:t> </a:t>
            </a:r>
            <a:r>
              <a:rPr lang="pl-PL" sz="1700" b="1" i="1" dirty="0" smtClean="0"/>
              <a:t>NOTE </a:t>
            </a:r>
            <a:r>
              <a:rPr lang="pl-PL" sz="1700" dirty="0" smtClean="0"/>
              <a:t>= </a:t>
            </a:r>
            <a:r>
              <a:rPr lang="pl-PL" sz="1700" b="1" dirty="0" smtClean="0"/>
              <a:t>"</a:t>
            </a:r>
            <a:r>
              <a:rPr lang="pl-PL" sz="1700" b="1" dirty="0" err="1" smtClean="0"/>
              <a:t>note</a:t>
            </a:r>
            <a:r>
              <a:rPr lang="pl-PL" sz="1700" b="1" dirty="0" smtClean="0"/>
              <a:t>"</a:t>
            </a:r>
            <a:r>
              <a:rPr lang="pl-PL" sz="1700" dirty="0" smtClean="0"/>
              <a:t>;</a:t>
            </a:r>
            <a:br>
              <a:rPr lang="pl-PL" sz="1700" dirty="0" smtClean="0"/>
            </a:br>
            <a:r>
              <a:rPr lang="pl-PL" sz="1700" dirty="0" smtClean="0"/>
              <a:t>        }</a:t>
            </a:r>
            <a:br>
              <a:rPr lang="pl-PL" sz="1700" dirty="0" smtClean="0"/>
            </a:br>
            <a:r>
              <a:rPr lang="pl-PL" sz="1700" dirty="0" smtClean="0"/>
              <a:t>    }</a:t>
            </a:r>
            <a:br>
              <a:rPr lang="pl-PL" sz="1700" dirty="0" smtClean="0"/>
            </a:br>
            <a:r>
              <a:rPr lang="pl-PL" sz="1700" dirty="0" smtClean="0"/>
              <a:t>}</a:t>
            </a:r>
            <a:endParaRPr kumimoji="0" lang="pl-PL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91680" y="1500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533573"/>
            <a:ext cx="9144000" cy="584775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DatabaseOperator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DatabaseOperator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DatabaseHelper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getWritableDatabase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pl-PL" sz="17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long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insertSubject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subject.getSubjectName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	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subject.getLecturer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.insert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endParaRPr kumimoji="0" lang="pl-PL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23528" y="563196"/>
            <a:ext cx="3851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pl-PL" sz="2800" b="1" dirty="0" smtClean="0"/>
              <a:t>OPIS APLIKACJI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827584" y="1283276"/>
            <a:ext cx="69847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err="1" smtClean="0"/>
              <a:t>StudoNotatnik</a:t>
            </a:r>
            <a:r>
              <a:rPr lang="pl-PL" sz="2400" dirty="0" smtClean="0"/>
              <a:t>- </a:t>
            </a:r>
            <a:r>
              <a:rPr lang="pl-PL" sz="2400" dirty="0" smtClean="0"/>
              <a:t>aplikacja stworzona z </a:t>
            </a:r>
            <a:r>
              <a:rPr lang="pl-PL" sz="2400" dirty="0" smtClean="0"/>
              <a:t>myślą o studentach oraz uczniach </a:t>
            </a:r>
            <a:r>
              <a:rPr lang="pl-PL" sz="2400" dirty="0" smtClean="0"/>
              <a:t>umożliwiająca im w </a:t>
            </a:r>
            <a:r>
              <a:rPr lang="pl-PL" sz="2400" dirty="0" smtClean="0"/>
              <a:t>szybki i łatwy sposób tworzenie oraz zarządzanie </a:t>
            </a:r>
            <a:r>
              <a:rPr lang="pl-PL" sz="2400" dirty="0" smtClean="0"/>
              <a:t>notatkami na urządzeniach z systemem Android.  </a:t>
            </a:r>
            <a:endParaRPr lang="pl-PL" sz="2400" dirty="0"/>
          </a:p>
        </p:txBody>
      </p:sp>
      <p:sp>
        <p:nvSpPr>
          <p:cNvPr id="6" name="pole tekstowe 5"/>
          <p:cNvSpPr txBox="1"/>
          <p:nvPr/>
        </p:nvSpPr>
        <p:spPr>
          <a:xfrm>
            <a:off x="395536" y="3284984"/>
            <a:ext cx="3851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pl-PL" sz="2800" b="1" dirty="0" smtClean="0"/>
              <a:t>FUNKCJONALNOŚCI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sp>
        <p:nvSpPr>
          <p:cNvPr id="8" name="pole tekstowe 7"/>
          <p:cNvSpPr txBox="1"/>
          <p:nvPr/>
        </p:nvSpPr>
        <p:spPr>
          <a:xfrm>
            <a:off x="755576" y="4010288"/>
            <a:ext cx="69847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 smtClean="0"/>
              <a:t>-dodawanie/usuwanie folderów przedmiotów wraz </a:t>
            </a:r>
            <a:br>
              <a:rPr lang="pl-PL" sz="2400" dirty="0" smtClean="0"/>
            </a:br>
            <a:r>
              <a:rPr lang="pl-PL" sz="2400" dirty="0" smtClean="0"/>
              <a:t>z imionami wykładowców/nauczycieli </a:t>
            </a:r>
            <a:r>
              <a:rPr lang="pl-PL" sz="2400" dirty="0" smtClean="0"/>
              <a:t>prowadzących</a:t>
            </a:r>
          </a:p>
          <a:p>
            <a:pPr algn="just"/>
            <a:endParaRPr lang="pl-PL" sz="2400" dirty="0" smtClean="0"/>
          </a:p>
          <a:p>
            <a:pPr algn="just"/>
            <a:r>
              <a:rPr lang="pl-PL" sz="2400" dirty="0" smtClean="0"/>
              <a:t>-dodawanie/usuwanie </a:t>
            </a:r>
            <a:r>
              <a:rPr lang="pl-PL" sz="2400" dirty="0" smtClean="0"/>
              <a:t>notatek do folderów przedmiotów 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216024" y="627067"/>
            <a:ext cx="8748464" cy="618630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getAllSubjects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"SELECT * FROM "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.rawQuery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cursor.getCount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cursor.moveToNext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 = 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cursor.getInt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umns.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Columns.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	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Columns.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subjects.add(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cursor.close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91680" y="1500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/>
          <p:cNvSpPr/>
          <p:nvPr/>
        </p:nvSpPr>
        <p:spPr>
          <a:xfrm>
            <a:off x="323528" y="458956"/>
            <a:ext cx="849694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updateSubject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subject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pl-PL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();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lang="pl-PL" sz="17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NAME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subject.getSubjectName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lang="pl-PL" sz="17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LECTURER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subject.getLecturer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());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l-PL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pl-PL" sz="1700" b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.update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lang="pl-PL" sz="17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contentValues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lang="pl-PL" sz="17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ID</a:t>
            </a:r>
            <a:r>
              <a:rPr lang="pl-PL" sz="1700" b="1" i="1" dirty="0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pl-PL" sz="17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 =?"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7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pl-PL" sz="17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[]{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String.</a:t>
            </a:r>
            <a:r>
              <a:rPr lang="pl-PL" sz="1700" i="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valueOf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7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subject.getId</a:t>
            </a: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())});</a:t>
            </a:r>
            <a:b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7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pl-PL" sz="1700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691680" y="1500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324544" y="3653730"/>
            <a:ext cx="8567936" cy="323165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long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insertSingleNote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singleNote.getSubject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singleNote.getDateString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singleNote.getNote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7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.insert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kumimoji="0" lang="pl-PL" sz="17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7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7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1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251520" y="349488"/>
            <a:ext cx="8640960" cy="62478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getAllNotes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notes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"SELECT * FROM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.rawQuery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cursor.getCount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cursor.moveToNext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cursor.getInt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notes.add(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cursor.close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ole tekstowe 3"/>
          <p:cNvSpPr txBox="1"/>
          <p:nvPr/>
        </p:nvSpPr>
        <p:spPr>
          <a:xfrm>
            <a:off x="1691680" y="1500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91680" y="15007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  <p:sp>
        <p:nvSpPr>
          <p:cNvPr id="37889" name="Rectangle 1"/>
          <p:cNvSpPr>
            <a:spLocks noChangeArrowheads="1"/>
          </p:cNvSpPr>
          <p:nvPr/>
        </p:nvSpPr>
        <p:spPr bwMode="auto">
          <a:xfrm>
            <a:off x="0" y="433109"/>
            <a:ext cx="9144000" cy="64522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getNotesBySubject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notes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"SELECT * FROM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"WHERE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subject.getSubjectName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.rawQuery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query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cursor.getCount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cursor.moveToNext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id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cursor.getInt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cursor.getColumnIndex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notes.add(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(id,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cursor.close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91680" y="87015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DatabaseOperator.java</a:t>
            </a:r>
            <a:endParaRPr lang="pl-PL" sz="2400" b="1" u="sng" dirty="0"/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323528" y="665976"/>
            <a:ext cx="8676456" cy="5355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updateSingleNote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contentValues.put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singleNote.getNote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return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.update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contentValues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=?"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[]{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String.</a:t>
            </a:r>
            <a:r>
              <a:rPr kumimoji="0" lang="pl-PL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valueOf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singleNote.getId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())});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closeDatatbase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!=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&amp;&amp;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.isOpen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.close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SQLiteDatabase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396552" y="332656"/>
            <a:ext cx="8279904" cy="427809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DatabaseHelper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extends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SQLiteOpenHelper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DatabaseHelper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context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DATABASE_NAME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null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VERSION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onCreate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SQLiteDatabase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database.execSQL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CREATE_SUBJECT_TABLE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database.execSQL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CREATE_NOTES_TABLE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onOpen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SQLiteDatabase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super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.onOpen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(!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database.isReadOnly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{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database.execSQL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"PRAGMA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foreign_keys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= ON;"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1691680" y="-99392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DatabaseHelper.java</a:t>
            </a:r>
            <a:endParaRPr lang="pl-PL" sz="2400" b="1" u="sng" dirty="0"/>
          </a:p>
        </p:txBody>
      </p:sp>
      <p:sp>
        <p:nvSpPr>
          <p:cNvPr id="6" name="Prostokąt 5"/>
          <p:cNvSpPr/>
          <p:nvPr/>
        </p:nvSpPr>
        <p:spPr>
          <a:xfrm>
            <a:off x="251520" y="4581128"/>
            <a:ext cx="87129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pl-PL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pl-PL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onUpgrade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SQLiteDatabase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oldVersion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l-PL" sz="1600" b="1" dirty="0" err="1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l-PL" sz="1600" b="1" dirty="0" smtClean="0">
                <a:solidFill>
                  <a:srgbClr val="00008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newVersion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{</a:t>
            </a:r>
            <a:b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database.execSQL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"DROP TABLE IF EXISTS " 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lang="pl-PL" sz="16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database.execSQL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"DROP TABLE IF EXISTS " 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lang="pl-PL" sz="1600" b="1" i="1" dirty="0" err="1" smtClean="0">
                <a:solidFill>
                  <a:srgbClr val="660E7A"/>
                </a:solidFill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onCreate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160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database</a:t>
            </a: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  <a:b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  <a:endParaRPr lang="pl-PL" sz="1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691680" y="159023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DatabaseHelper.java</a:t>
            </a:r>
            <a:endParaRPr lang="pl-PL" sz="2400" b="1" u="sng" dirty="0"/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-36512" y="1052736"/>
            <a:ext cx="9144000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DATABASE_NAME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notes.db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VERSION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CREATE_SUBJECT_TABLE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"CREATE TABLE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"("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INTEGER PRIMARY KEY AUTOINCREMENT,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TEXT,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TEXT)"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CREATE_NOTES_TABLE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"CREATE TABLE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"("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ID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INTEGER PRIMARY KEY AUTOINCREMENT,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TEXT,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DATE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TEXT,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NOTE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TEXT, "</a:t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"FOREIGN KEY ("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NotesDbSchema.Notes.Columns.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")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"REFERENCES 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TABLE_NAME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 ("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NotesDbSchema.Subjects.Columns.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"));"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188640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7"/>
            </a:pPr>
            <a:r>
              <a:rPr lang="pl-PL" sz="2800" b="1" dirty="0" smtClean="0"/>
              <a:t>OPIS NIEZREALIZOWANYCH FUNKCJONALNOŚCI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043608" y="1628800"/>
            <a:ext cx="72728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pl-PL" sz="2400" b="1" dirty="0" smtClean="0"/>
              <a:t>Edycja notatek</a:t>
            </a:r>
          </a:p>
          <a:p>
            <a:pPr>
              <a:buFontTx/>
              <a:buChar char="-"/>
            </a:pPr>
            <a:r>
              <a:rPr lang="pl-PL" sz="2400" b="1" dirty="0" smtClean="0"/>
              <a:t>W</a:t>
            </a:r>
            <a:r>
              <a:rPr lang="pl-PL" sz="2400" b="1" dirty="0" smtClean="0"/>
              <a:t>yszukiwanie notatek </a:t>
            </a:r>
          </a:p>
          <a:p>
            <a:pPr>
              <a:buFontTx/>
              <a:buChar char="-"/>
            </a:pPr>
            <a:r>
              <a:rPr lang="pl-PL" sz="2400" b="1" dirty="0" smtClean="0"/>
              <a:t>Wyszukiwanie frazy w notatce/notatkach</a:t>
            </a:r>
          </a:p>
          <a:p>
            <a:pPr>
              <a:buFontTx/>
              <a:buChar char="-"/>
            </a:pPr>
            <a:r>
              <a:rPr lang="pl-PL" sz="2400" b="1" dirty="0" smtClean="0"/>
              <a:t>Udostępnianie notatek</a:t>
            </a:r>
          </a:p>
          <a:p>
            <a:pPr>
              <a:buFontTx/>
              <a:buChar char="-"/>
            </a:pPr>
            <a:r>
              <a:rPr lang="pl-PL" sz="2400" b="1" dirty="0" smtClean="0"/>
              <a:t>Logowanie/Rejestrowanie do aplikacji</a:t>
            </a:r>
            <a:endParaRPr lang="pl-PL" sz="2400" b="1" dirty="0"/>
          </a:p>
        </p:txBody>
      </p:sp>
      <p:sp>
        <p:nvSpPr>
          <p:cNvPr id="6" name="Prostokąt 5"/>
          <p:cNvSpPr/>
          <p:nvPr/>
        </p:nvSpPr>
        <p:spPr>
          <a:xfrm>
            <a:off x="539552" y="4767535"/>
            <a:ext cx="6840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 dirty="0" smtClean="0">
                <a:solidFill>
                  <a:srgbClr val="0070C0"/>
                </a:solidFill>
              </a:rPr>
              <a:t>https://github.com/GregorzPietrzak/studonotatnik2</a:t>
            </a:r>
            <a:endParaRPr lang="pl-PL" sz="24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143000"/>
          </a:xfrm>
        </p:spPr>
        <p:txBody>
          <a:bodyPr>
            <a:normAutofit/>
          </a:bodyPr>
          <a:lstStyle/>
          <a:p>
            <a:r>
              <a:rPr lang="pl-PL" sz="5400" b="1" dirty="0" smtClean="0"/>
              <a:t>Dziękujemy za uwagę</a:t>
            </a:r>
            <a:endParaRPr lang="pl-PL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79512" y="0"/>
            <a:ext cx="3851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pl-PL" sz="2800" b="1" dirty="0" smtClean="0"/>
              <a:t>ARCHITEKTURA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19872" y="163949"/>
            <a:ext cx="5515495" cy="6649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395536" y="548680"/>
            <a:ext cx="8532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pl-PL" sz="2800" b="1" dirty="0" smtClean="0"/>
              <a:t>ZAKRES ODPOWIEDZIALNOŚCI</a:t>
            </a:r>
          </a:p>
          <a:p>
            <a:pPr marL="514350" indent="-514350"/>
            <a:endParaRPr lang="pl-PL" sz="2800" b="1" dirty="0" smtClean="0"/>
          </a:p>
          <a:p>
            <a:pPr marL="514350" indent="-514350"/>
            <a:endParaRPr lang="pl-PL" sz="2800" b="1" dirty="0" smtClean="0"/>
          </a:p>
          <a:p>
            <a:pPr marL="514350" indent="-514350"/>
            <a:endParaRPr lang="pl-PL" sz="2800" b="1" dirty="0" smtClean="0"/>
          </a:p>
          <a:p>
            <a:pPr marL="514350" indent="-514350"/>
            <a:r>
              <a:rPr lang="pl-PL" sz="2800" b="1" dirty="0" smtClean="0"/>
              <a:t>Agnieszka KULA- </a:t>
            </a:r>
            <a:r>
              <a:rPr lang="pl-PL" sz="2800" dirty="0" smtClean="0"/>
              <a:t>interfejs graficzny, kod źródłowy</a:t>
            </a:r>
          </a:p>
          <a:p>
            <a:pPr marL="514350" indent="-514350"/>
            <a:r>
              <a:rPr lang="pl-PL" sz="2800" b="1" dirty="0" smtClean="0"/>
              <a:t>Łukasz BORZYKOWSKI- </a:t>
            </a:r>
            <a:r>
              <a:rPr lang="pl-PL" sz="2800" dirty="0" smtClean="0"/>
              <a:t>interfejs graficzny, kod źródłowy</a:t>
            </a:r>
          </a:p>
          <a:p>
            <a:pPr marL="514350" indent="-514350"/>
            <a:r>
              <a:rPr lang="pl-PL" sz="2800" b="1" dirty="0" smtClean="0"/>
              <a:t>Grzegorz PIETRZAK-</a:t>
            </a:r>
            <a:r>
              <a:rPr lang="pl-PL" sz="2800" dirty="0" smtClean="0"/>
              <a:t> </a:t>
            </a:r>
            <a:r>
              <a:rPr lang="pl-PL" sz="2800" dirty="0" err="1" smtClean="0"/>
              <a:t>wiki</a:t>
            </a:r>
            <a:r>
              <a:rPr lang="pl-PL" sz="2800" dirty="0" smtClean="0"/>
              <a:t>, sprawozdanie, kod źródłowy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sp>
        <p:nvSpPr>
          <p:cNvPr id="5122" name="AutoShape 2" descr="Znalezione obrazy dla zapytania ikona gru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124" name="AutoShape 4" descr="Znalezione obrazy dla zapytania ikona gru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5126" name="AutoShape 6" descr="Znalezione obrazy dla zapytania ikona grup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4574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611560" y="171797"/>
            <a:ext cx="59766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pl-PL" sz="2800" b="1" dirty="0" smtClean="0"/>
              <a:t>SCREENY APLIKACJI-FILM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467544" y="0"/>
            <a:ext cx="69847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arenR" startAt="6"/>
            </a:pPr>
            <a:r>
              <a:rPr lang="pl-PL" sz="2800" b="1" dirty="0" smtClean="0"/>
              <a:t>OPIS UŻYTYCH TECHNOLOGII I BIBLIOTEK </a:t>
            </a:r>
          </a:p>
          <a:p>
            <a:endParaRPr lang="pl-PL" sz="2800" b="1" dirty="0"/>
          </a:p>
          <a:p>
            <a:endParaRPr lang="pl-PL" sz="2800" b="1" dirty="0"/>
          </a:p>
        </p:txBody>
      </p:sp>
      <p:sp>
        <p:nvSpPr>
          <p:cNvPr id="6" name="pole tekstowe 5"/>
          <p:cNvSpPr txBox="1"/>
          <p:nvPr/>
        </p:nvSpPr>
        <p:spPr>
          <a:xfrm>
            <a:off x="1763688" y="40466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MainActivity.java</a:t>
            </a:r>
            <a:endParaRPr lang="pl-PL" sz="2400" b="1" u="sng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45032" y="1240299"/>
            <a:ext cx="9035480" cy="470898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&lt;&gt;();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"Matematyka"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"prof. Jan Kowalski"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addButton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addButton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removeButton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removeButton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findViewById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subjectsRecyclerView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.setHasFixedSize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true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.setLayoutManager(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LinearLayoutManager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.setItemAnimator(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DefaultItemAnimator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.setAdapter(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SubjectListAdapter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4000" dirty="0" smtClean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79512" y="4023062"/>
            <a:ext cx="8424936" cy="286232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addButton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.setOnClickListener(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v)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AddSubjectActivity.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startActivityForResult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REQUEST_CODE</a:t>
            </a: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});</a:t>
            </a:r>
            <a:endParaRPr kumimoji="0" 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pole tekstowe 6"/>
          <p:cNvSpPr txBox="1"/>
          <p:nvPr/>
        </p:nvSpPr>
        <p:spPr>
          <a:xfrm>
            <a:off x="-324544" y="868650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a) </a:t>
            </a:r>
            <a:r>
              <a:rPr lang="en-US" sz="2000" b="1" dirty="0" smtClean="0"/>
              <a:t>protected </a:t>
            </a:r>
            <a:r>
              <a:rPr lang="en-US" sz="2000" b="1" dirty="0" smtClean="0"/>
              <a:t>void </a:t>
            </a:r>
            <a:r>
              <a:rPr lang="en-US" sz="2000" dirty="0" err="1" smtClean="0"/>
              <a:t>onCreate</a:t>
            </a:r>
            <a:r>
              <a:rPr lang="en-US" sz="2000" dirty="0" smtClean="0"/>
              <a:t>(@</a:t>
            </a:r>
            <a:r>
              <a:rPr lang="en-US" sz="2000" dirty="0" err="1" smtClean="0"/>
              <a:t>Nullable</a:t>
            </a:r>
            <a:r>
              <a:rPr lang="en-US" sz="2000" dirty="0" smtClean="0"/>
              <a:t> </a:t>
            </a:r>
            <a:r>
              <a:rPr lang="en-US" sz="2000" b="1" dirty="0" smtClean="0"/>
              <a:t>final </a:t>
            </a:r>
            <a:r>
              <a:rPr lang="en-US" sz="2000" dirty="0" smtClean="0"/>
              <a:t>Bundle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</a:t>
            </a:r>
            <a:endParaRPr lang="pl-PL" sz="2000" b="1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1520" y="113719"/>
            <a:ext cx="8640960" cy="655564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removeButton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.setOnClickListener(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View.OnClickListener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v)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.getChildCount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 =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count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-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 &gt;=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0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 i--)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.getChildAt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 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(((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CheckBox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view.findViewById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R.id.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removeCheckBox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)).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isChecked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.remove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.removeViewAt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(i);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.getAdapter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notifyDataSetChanged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();}});</a:t>
            </a:r>
            <a:b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effectLst/>
                <a:latin typeface="Courier New" pitchFamily="49" charset="0"/>
                <a:cs typeface="Courier New" pitchFamily="49" charset="0"/>
              </a:rPr>
              <a:t>(); });</a:t>
            </a:r>
            <a:endParaRPr kumimoji="0" lang="pl-PL" sz="440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324544" y="97750"/>
            <a:ext cx="8855968" cy="65248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.addOnItemTouchListener(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RecyclerTouchListener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RecyclerTouchListener.ClickListener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onClick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Override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onLongClick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view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{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System.</a:t>
            </a:r>
            <a:r>
              <a:rPr kumimoji="0" lang="pl-PL" sz="19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out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.println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getSubjectName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new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MainActivity.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NotesActivity.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class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intent.putExtra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"TITLE"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9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position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).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getSubjectName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());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startActivity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intent</a:t>
            </a: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}</a:t>
            </a:r>
            <a:b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}));</a:t>
            </a:r>
            <a:endParaRPr kumimoji="0" lang="pl-PL" sz="1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/>
          <p:cNvSpPr txBox="1"/>
          <p:nvPr/>
        </p:nvSpPr>
        <p:spPr>
          <a:xfrm>
            <a:off x="107504" y="292586"/>
            <a:ext cx="8568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b="1" dirty="0" smtClean="0"/>
              <a:t>b</a:t>
            </a:r>
            <a:r>
              <a:rPr lang="pl-PL" sz="2000" b="1" dirty="0" smtClean="0"/>
              <a:t>) </a:t>
            </a:r>
            <a:r>
              <a:rPr lang="en-US" sz="2000" b="1" dirty="0" smtClean="0"/>
              <a:t>protected void </a:t>
            </a:r>
            <a:r>
              <a:rPr lang="en-US" sz="2000" dirty="0" err="1" smtClean="0"/>
              <a:t>onActivityResult</a:t>
            </a:r>
            <a:r>
              <a:rPr lang="en-US" sz="2000" dirty="0" smtClean="0"/>
              <a:t>(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b="1" dirty="0" err="1" smtClean="0"/>
              <a:t>int</a:t>
            </a:r>
            <a:r>
              <a:rPr lang="en-US" sz="2000" b="1" dirty="0" smtClean="0"/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Intent data))</a:t>
            </a:r>
            <a:endParaRPr lang="pl-PL" sz="2000" b="1" u="sng" dirty="0"/>
          </a:p>
        </p:txBody>
      </p:sp>
      <p:sp>
        <p:nvSpPr>
          <p:cNvPr id="5" name="pole tekstowe 4"/>
          <p:cNvSpPr txBox="1"/>
          <p:nvPr/>
        </p:nvSpPr>
        <p:spPr>
          <a:xfrm>
            <a:off x="1763688" y="-67454"/>
            <a:ext cx="5832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b="1" u="sng" dirty="0" err="1" smtClean="0"/>
              <a:t>MainActivity.java</a:t>
            </a:r>
            <a:endParaRPr lang="pl-PL" sz="2400" b="1" u="sng" dirty="0"/>
          </a:p>
        </p:txBody>
      </p:sp>
      <p:sp>
        <p:nvSpPr>
          <p:cNvPr id="23553" name="Rectangle 1"/>
          <p:cNvSpPr>
            <a:spLocks noChangeArrowheads="1"/>
          </p:cNvSpPr>
          <p:nvPr/>
        </p:nvSpPr>
        <p:spPr bwMode="auto">
          <a:xfrm>
            <a:off x="288033" y="666413"/>
            <a:ext cx="8532439" cy="6247864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160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requestCode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REQUEST_CODE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resultCode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==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RESULT_OK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data.getStringExtra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AddSubjectActivity.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NAME_OF_SUBJECT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data.getStringExtra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AddSubjectActivity.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NAME_OF_LECTURER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.add(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ne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w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subjectName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lecturer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));        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.getAdapter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().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notifyDataSetChanged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else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       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{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Toast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=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pl-PL" sz="16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makeText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MainActivity.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this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"Nic nie dodano"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LENGTH_SHORT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toast.show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();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    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    } </a:t>
            </a: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/>
            </a:r>
            <a:b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addButton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removeButton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RecyclerView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subjectRecyclerView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DatabaseOperator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operator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private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ArrayList&lt;Subject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&gt;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list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REQUEST_CODE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itchFamily="49" charset="0"/>
                <a:cs typeface="Courier New" pitchFamily="49" charset="0"/>
              </a:rPr>
              <a:t>1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b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 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public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static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final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String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pl-PL" sz="1600" b="1" i="1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itchFamily="49" charset="0"/>
                <a:cs typeface="Courier New" pitchFamily="49" charset="0"/>
              </a:rPr>
              <a:t>TITLE 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 </a:t>
            </a:r>
            <a:r>
              <a:rPr kumimoji="0" 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itchFamily="49" charset="0"/>
                <a:cs typeface="Courier New" pitchFamily="49" charset="0"/>
              </a:rPr>
              <a:t>"TITLE"</a:t>
            </a:r>
            <a:r>
              <a:rPr kumimoji="0" 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;}</a:t>
            </a:r>
            <a:endParaRPr kumimoji="0" 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291</Words>
  <Application>Microsoft Office PowerPoint</Application>
  <PresentationFormat>Pokaz na ekranie (4:3)</PresentationFormat>
  <Paragraphs>98</Paragraphs>
  <Slides>28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29" baseType="lpstr">
      <vt:lpstr>Motyw pakietu Office</vt:lpstr>
      <vt:lpstr>„StudoNotatnik”</vt:lpstr>
      <vt:lpstr>Slajd 2</vt:lpstr>
      <vt:lpstr>Slajd 3</vt:lpstr>
      <vt:lpstr>Slajd 4</vt:lpstr>
      <vt:lpstr>Slajd 5</vt:lpstr>
      <vt:lpstr>Slajd 6</vt:lpstr>
      <vt:lpstr>Slajd 7</vt:lpstr>
      <vt:lpstr>Slajd 8</vt:lpstr>
      <vt:lpstr>Slajd 9</vt:lpstr>
      <vt:lpstr>Slajd 10</vt:lpstr>
      <vt:lpstr>Slajd 11</vt:lpstr>
      <vt:lpstr>Slajd 12</vt:lpstr>
      <vt:lpstr>Slajd 13</vt:lpstr>
      <vt:lpstr>Slajd 14</vt:lpstr>
      <vt:lpstr>Slajd 15</vt:lpstr>
      <vt:lpstr>Slajd 16</vt:lpstr>
      <vt:lpstr>Slajd 17</vt:lpstr>
      <vt:lpstr>Slajd 18</vt:lpstr>
      <vt:lpstr>Slajd 19</vt:lpstr>
      <vt:lpstr>Slajd 20</vt:lpstr>
      <vt:lpstr>Slajd 21</vt:lpstr>
      <vt:lpstr>Slajd 22</vt:lpstr>
      <vt:lpstr>Slajd 23</vt:lpstr>
      <vt:lpstr>Slajd 24</vt:lpstr>
      <vt:lpstr>Slajd 25</vt:lpstr>
      <vt:lpstr>Slajd 26</vt:lpstr>
      <vt:lpstr>Slajd 27</vt:lpstr>
      <vt:lpstr>Dziękujemy za uwagę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„StudoNotatnik”</dc:title>
  <dc:creator>NENA</dc:creator>
  <cp:lastModifiedBy>NENA</cp:lastModifiedBy>
  <cp:revision>25</cp:revision>
  <dcterms:created xsi:type="dcterms:W3CDTF">2018-06-08T20:39:02Z</dcterms:created>
  <dcterms:modified xsi:type="dcterms:W3CDTF">2018-06-09T06:43:59Z</dcterms:modified>
</cp:coreProperties>
</file>