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5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7078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7AD7-0C45-4926-8701-DBE4B5086E0D}"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399378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62716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4332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2565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8786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639991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799046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326760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06010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46194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7AD7-0C45-4926-8701-DBE4B5086E0D}"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419557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7AD7-0C45-4926-8701-DBE4B5086E0D}"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90111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365067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922550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DEB7AD7-0C45-4926-8701-DBE4B5086E0D}" type="datetimeFigureOut">
              <a:rPr lang="en-US" smtClean="0"/>
              <a:t>10/20/2019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369278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7AD7-0C45-4926-8701-DBE4B5086E0D}"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890B-C87E-4AC1-9307-97A2665BDBC3}" type="slidenum">
              <a:rPr lang="en-US" smtClean="0"/>
              <a:t>‹#›</a:t>
            </a:fld>
            <a:endParaRPr lang="en-US"/>
          </a:p>
        </p:txBody>
      </p:sp>
    </p:spTree>
    <p:extLst>
      <p:ext uri="{BB962C8B-B14F-4D97-AF65-F5344CB8AC3E}">
        <p14:creationId xmlns:p14="http://schemas.microsoft.com/office/powerpoint/2010/main" val="162494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EB7AD7-0C45-4926-8701-DBE4B5086E0D}" type="datetimeFigureOut">
              <a:rPr lang="en-US" smtClean="0"/>
              <a:t>10/20/2019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E6890B-C87E-4AC1-9307-97A2665BDBC3}" type="slidenum">
              <a:rPr lang="en-US" smtClean="0"/>
              <a:t>‹#›</a:t>
            </a:fld>
            <a:endParaRPr lang="en-US"/>
          </a:p>
        </p:txBody>
      </p:sp>
    </p:spTree>
    <p:extLst>
      <p:ext uri="{BB962C8B-B14F-4D97-AF65-F5344CB8AC3E}">
        <p14:creationId xmlns:p14="http://schemas.microsoft.com/office/powerpoint/2010/main" val="1696611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6"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02781-24EF-42E1-9F5B-EE455BCB26FE}"/>
              </a:ext>
            </a:extLst>
          </p:cNvPr>
          <p:cNvSpPr>
            <a:spLocks noGrp="1"/>
          </p:cNvSpPr>
          <p:nvPr>
            <p:ph type="ctrTitle"/>
          </p:nvPr>
        </p:nvSpPr>
        <p:spPr>
          <a:xfrm>
            <a:off x="965505" y="623571"/>
            <a:ext cx="10260990" cy="3523885"/>
          </a:xfrm>
        </p:spPr>
        <p:txBody>
          <a:bodyPr>
            <a:normAutofit/>
          </a:bodyPr>
          <a:lstStyle/>
          <a:p>
            <a:pPr algn="ctr"/>
            <a:r>
              <a:rPr lang="en-US" sz="8000" dirty="0"/>
              <a:t>The Complete Experience</a:t>
            </a:r>
          </a:p>
        </p:txBody>
      </p:sp>
      <p:sp>
        <p:nvSpPr>
          <p:cNvPr id="3" name="Subtitle 2">
            <a:extLst>
              <a:ext uri="{FF2B5EF4-FFF2-40B4-BE49-F238E27FC236}">
                <a16:creationId xmlns:a16="http://schemas.microsoft.com/office/drawing/2014/main" id="{35EFF519-037D-4E25-9043-60B1D4602677}"/>
              </a:ext>
            </a:extLst>
          </p:cNvPr>
          <p:cNvSpPr>
            <a:spLocks noGrp="1"/>
          </p:cNvSpPr>
          <p:nvPr>
            <p:ph type="subTitle" idx="1"/>
          </p:nvPr>
        </p:nvSpPr>
        <p:spPr>
          <a:xfrm>
            <a:off x="965505" y="4777380"/>
            <a:ext cx="10260990" cy="1209763"/>
          </a:xfrm>
        </p:spPr>
        <p:txBody>
          <a:bodyPr>
            <a:normAutofit fontScale="92500" lnSpcReduction="20000"/>
          </a:bodyPr>
          <a:lstStyle/>
          <a:p>
            <a:pPr algn="ctr"/>
            <a:r>
              <a:rPr lang="en-US" sz="2400" dirty="0">
                <a:solidFill>
                  <a:schemeClr val="bg2"/>
                </a:solidFill>
              </a:rPr>
              <a:t>A </a:t>
            </a:r>
            <a:r>
              <a:rPr lang="en-US" sz="2400" dirty="0" err="1">
                <a:solidFill>
                  <a:schemeClr val="bg2"/>
                </a:solidFill>
              </a:rPr>
              <a:t>ux</a:t>
            </a:r>
            <a:r>
              <a:rPr lang="en-US" sz="2400" dirty="0">
                <a:solidFill>
                  <a:schemeClr val="bg2"/>
                </a:solidFill>
              </a:rPr>
              <a:t> data analytics solution</a:t>
            </a:r>
          </a:p>
          <a:p>
            <a:pPr algn="ctr"/>
            <a:r>
              <a:rPr lang="en-US" sz="2400" dirty="0">
                <a:solidFill>
                  <a:schemeClr val="bg2"/>
                </a:solidFill>
              </a:rPr>
              <a:t>Team No Soliciting</a:t>
            </a:r>
          </a:p>
          <a:p>
            <a:pPr algn="ctr"/>
            <a:r>
              <a:rPr lang="en-US" sz="2400" dirty="0">
                <a:solidFill>
                  <a:schemeClr val="bg2"/>
                </a:solidFill>
              </a:rPr>
              <a:t>Members: Greg Mitchell, Ivan </a:t>
            </a:r>
            <a:r>
              <a:rPr lang="en-US" sz="2400" dirty="0" err="1">
                <a:solidFill>
                  <a:schemeClr val="bg2"/>
                </a:solidFill>
              </a:rPr>
              <a:t>Kuadey</a:t>
            </a:r>
            <a:r>
              <a:rPr lang="en-US" sz="2400" dirty="0">
                <a:solidFill>
                  <a:schemeClr val="bg2"/>
                </a:solidFill>
              </a:rPr>
              <a:t>, Jensen Lee</a:t>
            </a:r>
          </a:p>
        </p:txBody>
      </p:sp>
    </p:spTree>
    <p:extLst>
      <p:ext uri="{BB962C8B-B14F-4D97-AF65-F5344CB8AC3E}">
        <p14:creationId xmlns:p14="http://schemas.microsoft.com/office/powerpoint/2010/main" val="63959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1777-E193-43BB-8C28-F7204E0F9E83}"/>
              </a:ext>
            </a:extLst>
          </p:cNvPr>
          <p:cNvSpPr>
            <a:spLocks noGrp="1"/>
          </p:cNvSpPr>
          <p:nvPr>
            <p:ph type="title"/>
          </p:nvPr>
        </p:nvSpPr>
        <p:spPr/>
        <p:txBody>
          <a:bodyPr/>
          <a:lstStyle/>
          <a:p>
            <a:r>
              <a:rPr lang="en-US" dirty="0"/>
              <a:t>Why did we use Splunk?</a:t>
            </a:r>
          </a:p>
        </p:txBody>
      </p:sp>
      <p:sp>
        <p:nvSpPr>
          <p:cNvPr id="3" name="Content Placeholder 2">
            <a:extLst>
              <a:ext uri="{FF2B5EF4-FFF2-40B4-BE49-F238E27FC236}">
                <a16:creationId xmlns:a16="http://schemas.microsoft.com/office/drawing/2014/main" id="{D71E05FE-5275-4FC6-89C2-EDE4F0DAF188}"/>
              </a:ext>
            </a:extLst>
          </p:cNvPr>
          <p:cNvSpPr>
            <a:spLocks noGrp="1"/>
          </p:cNvSpPr>
          <p:nvPr>
            <p:ph idx="1"/>
          </p:nvPr>
        </p:nvSpPr>
        <p:spPr/>
        <p:txBody>
          <a:bodyPr/>
          <a:lstStyle/>
          <a:p>
            <a:r>
              <a:rPr lang="en-US" dirty="0"/>
              <a:t>Splunk offers a fast, reliable, and highly configurable method of creating and organizing a database that has the capability to create a plethora of graphs and comparisons</a:t>
            </a:r>
          </a:p>
          <a:p>
            <a:r>
              <a:rPr lang="en-US" dirty="0"/>
              <a:t>Splunk is also extremely modular and easy to add to if necessary</a:t>
            </a:r>
          </a:p>
        </p:txBody>
      </p:sp>
    </p:spTree>
    <p:extLst>
      <p:ext uri="{BB962C8B-B14F-4D97-AF65-F5344CB8AC3E}">
        <p14:creationId xmlns:p14="http://schemas.microsoft.com/office/powerpoint/2010/main" val="228601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231B-08D0-4295-B04D-3F19BB4FAFAA}"/>
              </a:ext>
            </a:extLst>
          </p:cNvPr>
          <p:cNvSpPr>
            <a:spLocks noGrp="1"/>
          </p:cNvSpPr>
          <p:nvPr>
            <p:ph type="title"/>
          </p:nvPr>
        </p:nvSpPr>
        <p:spPr/>
        <p:txBody>
          <a:bodyPr/>
          <a:lstStyle/>
          <a:p>
            <a:r>
              <a:rPr lang="en-US" dirty="0"/>
              <a:t>Future additions/revisions</a:t>
            </a:r>
          </a:p>
        </p:txBody>
      </p:sp>
      <p:sp>
        <p:nvSpPr>
          <p:cNvPr id="3" name="Content Placeholder 2">
            <a:extLst>
              <a:ext uri="{FF2B5EF4-FFF2-40B4-BE49-F238E27FC236}">
                <a16:creationId xmlns:a16="http://schemas.microsoft.com/office/drawing/2014/main" id="{2C3E7B3B-BEC6-43C1-88A9-F68BA4636811}"/>
              </a:ext>
            </a:extLst>
          </p:cNvPr>
          <p:cNvSpPr>
            <a:spLocks noGrp="1"/>
          </p:cNvSpPr>
          <p:nvPr>
            <p:ph idx="1"/>
          </p:nvPr>
        </p:nvSpPr>
        <p:spPr/>
        <p:txBody>
          <a:bodyPr/>
          <a:lstStyle/>
          <a:p>
            <a:r>
              <a:rPr lang="en-US" dirty="0"/>
              <a:t>If given the means to do so we would want to be able to scrape the sales data of each Amazon product and create a sales chart overtime which we believe is a major graph companies would want</a:t>
            </a:r>
          </a:p>
          <a:p>
            <a:r>
              <a:rPr lang="en-US" dirty="0"/>
              <a:t>We would also like to gather user experience data from other sources such as YouTube by analyzing review video subtitles as well as by scraping data such as user preferences or watch history.</a:t>
            </a:r>
          </a:p>
        </p:txBody>
      </p:sp>
    </p:spTree>
    <p:extLst>
      <p:ext uri="{BB962C8B-B14F-4D97-AF65-F5344CB8AC3E}">
        <p14:creationId xmlns:p14="http://schemas.microsoft.com/office/powerpoint/2010/main" val="327824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C3D4-4E0E-4F65-BEF9-3A96C0A45E62}"/>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5409164-C886-4D70-971A-62F0A7D66A55}"/>
              </a:ext>
            </a:extLst>
          </p:cNvPr>
          <p:cNvSpPr>
            <a:spLocks noGrp="1"/>
          </p:cNvSpPr>
          <p:nvPr>
            <p:ph idx="1"/>
          </p:nvPr>
        </p:nvSpPr>
        <p:spPr/>
        <p:txBody>
          <a:bodyPr/>
          <a:lstStyle/>
          <a:p>
            <a:pPr marL="0" indent="0">
              <a:buNone/>
            </a:pPr>
            <a:r>
              <a:rPr lang="en-US" dirty="0"/>
              <a:t>For our Patriot Hacks project we decided to undertake the task of creating a database that can easily record product listings and their reviews. In our demo we wrote a scraper to gather data from Amazon, however the process is applicable to other sources. The purpose of this product is to create a system where a user only needs to input a product listing in order to obtain user experience data from customer reviews.</a:t>
            </a:r>
          </a:p>
        </p:txBody>
      </p:sp>
    </p:spTree>
    <p:extLst>
      <p:ext uri="{BB962C8B-B14F-4D97-AF65-F5344CB8AC3E}">
        <p14:creationId xmlns:p14="http://schemas.microsoft.com/office/powerpoint/2010/main" val="385617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6F002-75F1-4152-9B34-D3C91A72F8B9}"/>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D665204-186A-453B-AEC4-F595D97B844E}"/>
              </a:ext>
            </a:extLst>
          </p:cNvPr>
          <p:cNvSpPr>
            <a:spLocks noGrp="1"/>
          </p:cNvSpPr>
          <p:nvPr>
            <p:ph idx="1"/>
          </p:nvPr>
        </p:nvSpPr>
        <p:spPr/>
        <p:txBody>
          <a:bodyPr/>
          <a:lstStyle/>
          <a:p>
            <a:pPr marL="0" indent="0">
              <a:buNone/>
            </a:pPr>
            <a:r>
              <a:rPr lang="en-US" dirty="0"/>
              <a:t>This product would allow companies to easily gain large amounts of user experience data with minimal effort using a semi-automated system, only requiring a user to enter the desired product listing. The collected data is automatically onboarded into Splunk, a widely used tool that is able to process large amounts of machine data. We built dashboards and searches within Splunk to quickly find correlations in user experience data and present them in a way that is succinct and easy to understand.</a:t>
            </a:r>
          </a:p>
        </p:txBody>
      </p:sp>
    </p:spTree>
    <p:extLst>
      <p:ext uri="{BB962C8B-B14F-4D97-AF65-F5344CB8AC3E}">
        <p14:creationId xmlns:p14="http://schemas.microsoft.com/office/powerpoint/2010/main" val="13167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7D94-913D-4545-91E7-47DDE6581AA1}"/>
              </a:ext>
            </a:extLst>
          </p:cNvPr>
          <p:cNvSpPr>
            <a:spLocks noGrp="1"/>
          </p:cNvSpPr>
          <p:nvPr>
            <p:ph type="title"/>
          </p:nvPr>
        </p:nvSpPr>
        <p:spPr/>
        <p:txBody>
          <a:bodyPr/>
          <a:lstStyle/>
          <a:p>
            <a:r>
              <a:rPr lang="en-US" dirty="0"/>
              <a:t>How we built the project</a:t>
            </a:r>
          </a:p>
        </p:txBody>
      </p:sp>
      <p:sp>
        <p:nvSpPr>
          <p:cNvPr id="3" name="Content Placeholder 2">
            <a:extLst>
              <a:ext uri="{FF2B5EF4-FFF2-40B4-BE49-F238E27FC236}">
                <a16:creationId xmlns:a16="http://schemas.microsoft.com/office/drawing/2014/main" id="{49A7374F-373A-421B-94F3-7DCD1428C826}"/>
              </a:ext>
            </a:extLst>
          </p:cNvPr>
          <p:cNvSpPr>
            <a:spLocks noGrp="1"/>
          </p:cNvSpPr>
          <p:nvPr>
            <p:ph idx="1"/>
          </p:nvPr>
        </p:nvSpPr>
        <p:spPr/>
        <p:txBody>
          <a:bodyPr/>
          <a:lstStyle/>
          <a:p>
            <a:pPr marL="0" indent="0">
              <a:buNone/>
            </a:pPr>
            <a:r>
              <a:rPr lang="en-US" dirty="0"/>
              <a:t>	The project was built in two steps:</a:t>
            </a:r>
          </a:p>
          <a:p>
            <a:pPr marL="457200" indent="-457200">
              <a:buFont typeface="+mj-lt"/>
              <a:buAutoNum type="arabicPeriod"/>
            </a:pPr>
            <a:r>
              <a:rPr lang="en-US" dirty="0"/>
              <a:t>The data collection tool was written in python and is currently able to scrape customer review data from Amazon. The scraper takes the URL of a product listing and is able to bring back thousands of customer reviews which are forwarded to the Splunk server.</a:t>
            </a:r>
          </a:p>
          <a:p>
            <a:pPr marL="457200" indent="-457200">
              <a:buFont typeface="+mj-lt"/>
              <a:buAutoNum type="arabicPeriod"/>
            </a:pPr>
            <a:r>
              <a:rPr lang="en-US" dirty="0"/>
              <a:t>The Splunk dashboards were then written in Splunk search language to create understandable and relevant user experience overviews based on the collected data. In addition to the dashboard overviews, data can be searched at any time to investigate further information about how customers feel.</a:t>
            </a:r>
          </a:p>
        </p:txBody>
      </p:sp>
    </p:spTree>
    <p:extLst>
      <p:ext uri="{BB962C8B-B14F-4D97-AF65-F5344CB8AC3E}">
        <p14:creationId xmlns:p14="http://schemas.microsoft.com/office/powerpoint/2010/main" val="356131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F581-3279-4BFD-8C16-44F7A1FE9874}"/>
              </a:ext>
            </a:extLst>
          </p:cNvPr>
          <p:cNvSpPr>
            <a:spLocks noGrp="1"/>
          </p:cNvSpPr>
          <p:nvPr>
            <p:ph type="title"/>
          </p:nvPr>
        </p:nvSpPr>
        <p:spPr/>
        <p:txBody>
          <a:bodyPr/>
          <a:lstStyle/>
          <a:p>
            <a:r>
              <a:rPr lang="en-US" dirty="0"/>
              <a:t>Data Collection User Interface</a:t>
            </a:r>
          </a:p>
        </p:txBody>
      </p:sp>
      <p:pic>
        <p:nvPicPr>
          <p:cNvPr id="4" name="Picture 3">
            <a:extLst>
              <a:ext uri="{FF2B5EF4-FFF2-40B4-BE49-F238E27FC236}">
                <a16:creationId xmlns:a16="http://schemas.microsoft.com/office/drawing/2014/main" id="{1B8B8730-F419-4C83-9791-CB00F86C14CE}"/>
              </a:ext>
            </a:extLst>
          </p:cNvPr>
          <p:cNvPicPr>
            <a:picLocks noChangeAspect="1"/>
          </p:cNvPicPr>
          <p:nvPr/>
        </p:nvPicPr>
        <p:blipFill>
          <a:blip r:embed="rId2"/>
          <a:stretch>
            <a:fillRect/>
          </a:stretch>
        </p:blipFill>
        <p:spPr>
          <a:xfrm>
            <a:off x="195262" y="2333270"/>
            <a:ext cx="11655070" cy="1443604"/>
          </a:xfrm>
          <a:prstGeom prst="rect">
            <a:avLst/>
          </a:prstGeom>
        </p:spPr>
      </p:pic>
    </p:spTree>
    <p:extLst>
      <p:ext uri="{BB962C8B-B14F-4D97-AF65-F5344CB8AC3E}">
        <p14:creationId xmlns:p14="http://schemas.microsoft.com/office/powerpoint/2010/main" val="42203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5871-1EE0-4AFA-8464-BD61B2AF03A8}"/>
              </a:ext>
            </a:extLst>
          </p:cNvPr>
          <p:cNvSpPr>
            <a:spLocks noGrp="1"/>
          </p:cNvSpPr>
          <p:nvPr>
            <p:ph type="title"/>
          </p:nvPr>
        </p:nvSpPr>
        <p:spPr/>
        <p:txBody>
          <a:bodyPr/>
          <a:lstStyle/>
          <a:p>
            <a:r>
              <a:rPr lang="en-US" dirty="0"/>
              <a:t>Overview/landing page</a:t>
            </a:r>
          </a:p>
        </p:txBody>
      </p:sp>
      <p:pic>
        <p:nvPicPr>
          <p:cNvPr id="5" name="Content Placeholder 4" descr="A screenshot of a cell phone&#10;&#10;Description automatically generated">
            <a:extLst>
              <a:ext uri="{FF2B5EF4-FFF2-40B4-BE49-F238E27FC236}">
                <a16:creationId xmlns:a16="http://schemas.microsoft.com/office/drawing/2014/main" id="{8E2607C9-A282-429E-B0EA-3EF5197A5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046" y="1467091"/>
            <a:ext cx="11247908" cy="5025784"/>
          </a:xfrm>
        </p:spPr>
      </p:pic>
    </p:spTree>
    <p:extLst>
      <p:ext uri="{BB962C8B-B14F-4D97-AF65-F5344CB8AC3E}">
        <p14:creationId xmlns:p14="http://schemas.microsoft.com/office/powerpoint/2010/main" val="59122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1735-D0D4-4523-AA00-44869B999AD5}"/>
              </a:ext>
            </a:extLst>
          </p:cNvPr>
          <p:cNvSpPr>
            <a:spLocks noGrp="1"/>
          </p:cNvSpPr>
          <p:nvPr>
            <p:ph type="title"/>
          </p:nvPr>
        </p:nvSpPr>
        <p:spPr/>
        <p:txBody>
          <a:bodyPr/>
          <a:lstStyle/>
          <a:p>
            <a:r>
              <a:rPr lang="en-US" dirty="0"/>
              <a:t>Overview page Description</a:t>
            </a:r>
          </a:p>
        </p:txBody>
      </p:sp>
      <p:sp>
        <p:nvSpPr>
          <p:cNvPr id="3" name="Content Placeholder 2">
            <a:extLst>
              <a:ext uri="{FF2B5EF4-FFF2-40B4-BE49-F238E27FC236}">
                <a16:creationId xmlns:a16="http://schemas.microsoft.com/office/drawing/2014/main" id="{A34E2E2D-DFA4-4A36-A90A-5DF1D7AFAFF1}"/>
              </a:ext>
            </a:extLst>
          </p:cNvPr>
          <p:cNvSpPr>
            <a:spLocks noGrp="1"/>
          </p:cNvSpPr>
          <p:nvPr>
            <p:ph idx="1"/>
          </p:nvPr>
        </p:nvSpPr>
        <p:spPr/>
        <p:txBody>
          <a:bodyPr/>
          <a:lstStyle/>
          <a:p>
            <a:r>
              <a:rPr lang="en-US" dirty="0"/>
              <a:t>Page is meant to outline and format the general aspects of an amazon listing.</a:t>
            </a:r>
          </a:p>
          <a:p>
            <a:r>
              <a:rPr lang="en-US" dirty="0"/>
              <a:t>Information is listed in two statistical tables. The first table details the products, sellers, and average star rating of the product.</a:t>
            </a:r>
          </a:p>
          <a:p>
            <a:r>
              <a:rPr lang="en-US" dirty="0"/>
              <a:t>The second table is a full listing of each review that the product has including the star rating given from 1-5</a:t>
            </a:r>
          </a:p>
          <a:p>
            <a:pPr marL="0" indent="0">
              <a:buNone/>
            </a:pPr>
            <a:endParaRPr lang="en-US" dirty="0"/>
          </a:p>
        </p:txBody>
      </p:sp>
    </p:spTree>
    <p:extLst>
      <p:ext uri="{BB962C8B-B14F-4D97-AF65-F5344CB8AC3E}">
        <p14:creationId xmlns:p14="http://schemas.microsoft.com/office/powerpoint/2010/main" val="322111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99C3-6439-4B0F-8073-DC6BE19EF91C}"/>
              </a:ext>
            </a:extLst>
          </p:cNvPr>
          <p:cNvSpPr>
            <a:spLocks noGrp="1"/>
          </p:cNvSpPr>
          <p:nvPr>
            <p:ph type="title"/>
          </p:nvPr>
        </p:nvSpPr>
        <p:spPr>
          <a:xfrm>
            <a:off x="838199" y="178513"/>
            <a:ext cx="10515600" cy="1325563"/>
          </a:xfrm>
        </p:spPr>
        <p:txBody>
          <a:bodyPr/>
          <a:lstStyle/>
          <a:p>
            <a:r>
              <a:rPr lang="en-US" dirty="0"/>
              <a:t>Correlations page</a:t>
            </a:r>
          </a:p>
        </p:txBody>
      </p:sp>
      <p:pic>
        <p:nvPicPr>
          <p:cNvPr id="5" name="Picture 4" descr="A screenshot of a computer&#10;&#10;Description automatically generated">
            <a:extLst>
              <a:ext uri="{FF2B5EF4-FFF2-40B4-BE49-F238E27FC236}">
                <a16:creationId xmlns:a16="http://schemas.microsoft.com/office/drawing/2014/main" id="{E924259F-EB89-45C9-9E50-772E3E6F5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7" y="1295304"/>
            <a:ext cx="11312305" cy="5473506"/>
          </a:xfrm>
          <a:prstGeom prst="rect">
            <a:avLst/>
          </a:prstGeom>
        </p:spPr>
      </p:pic>
    </p:spTree>
    <p:extLst>
      <p:ext uri="{BB962C8B-B14F-4D97-AF65-F5344CB8AC3E}">
        <p14:creationId xmlns:p14="http://schemas.microsoft.com/office/powerpoint/2010/main" val="1661560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C613-5974-4C32-B753-6CD1B09EF875}"/>
              </a:ext>
            </a:extLst>
          </p:cNvPr>
          <p:cNvSpPr>
            <a:spLocks noGrp="1"/>
          </p:cNvSpPr>
          <p:nvPr>
            <p:ph type="title"/>
          </p:nvPr>
        </p:nvSpPr>
        <p:spPr/>
        <p:txBody>
          <a:bodyPr/>
          <a:lstStyle/>
          <a:p>
            <a:r>
              <a:rPr lang="en-US" dirty="0"/>
              <a:t>Correlations page description</a:t>
            </a:r>
          </a:p>
        </p:txBody>
      </p:sp>
      <p:sp>
        <p:nvSpPr>
          <p:cNvPr id="3" name="Content Placeholder 2">
            <a:extLst>
              <a:ext uri="{FF2B5EF4-FFF2-40B4-BE49-F238E27FC236}">
                <a16:creationId xmlns:a16="http://schemas.microsoft.com/office/drawing/2014/main" id="{4BA70496-14DA-4D71-8A18-3EB12130B230}"/>
              </a:ext>
            </a:extLst>
          </p:cNvPr>
          <p:cNvSpPr>
            <a:spLocks noGrp="1"/>
          </p:cNvSpPr>
          <p:nvPr>
            <p:ph idx="1"/>
          </p:nvPr>
        </p:nvSpPr>
        <p:spPr/>
        <p:txBody>
          <a:bodyPr>
            <a:normAutofit/>
          </a:bodyPr>
          <a:lstStyle/>
          <a:p>
            <a:r>
              <a:rPr lang="en-US" dirty="0"/>
              <a:t>Correlations page gives In depth graphs on trends between different products which allows companies to gain data on trends</a:t>
            </a:r>
          </a:p>
          <a:p>
            <a:r>
              <a:rPr lang="en-US" dirty="0"/>
              <a:t>The first table is a search that finds how many times a negative keyword or phrase appears within customer reviews</a:t>
            </a:r>
          </a:p>
          <a:p>
            <a:r>
              <a:rPr lang="en-US" dirty="0"/>
              <a:t>The second table does the same as the first but for positive keywords or phrases.</a:t>
            </a:r>
          </a:p>
          <a:p>
            <a:r>
              <a:rPr lang="en-US" dirty="0"/>
              <a:t>The third graph illustrates the average star rating of a certain product over time</a:t>
            </a:r>
          </a:p>
          <a:p>
            <a:r>
              <a:rPr lang="en-US" dirty="0"/>
              <a:t>The fourth graph illustrates the average amount of reviews a certain product receives over time </a:t>
            </a:r>
          </a:p>
          <a:p>
            <a:endParaRPr lang="en-US" dirty="0"/>
          </a:p>
        </p:txBody>
      </p:sp>
    </p:spTree>
    <p:extLst>
      <p:ext uri="{BB962C8B-B14F-4D97-AF65-F5344CB8AC3E}">
        <p14:creationId xmlns:p14="http://schemas.microsoft.com/office/powerpoint/2010/main" val="3786267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154</TotalTime>
  <Words>478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The Complete Experience</vt:lpstr>
      <vt:lpstr>Project Description</vt:lpstr>
      <vt:lpstr>Why?</vt:lpstr>
      <vt:lpstr>How we built the project</vt:lpstr>
      <vt:lpstr>Data Collection User Interface</vt:lpstr>
      <vt:lpstr>Overview/landing page</vt:lpstr>
      <vt:lpstr>Overview page Description</vt:lpstr>
      <vt:lpstr>Correlations page</vt:lpstr>
      <vt:lpstr>Correlations page description</vt:lpstr>
      <vt:lpstr>Why did we use Splunk?</vt:lpstr>
      <vt:lpstr>Future additions/revisions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Patriot Hacks Project 2019</dc:title>
  <dc:creator>jlee256</dc:creator>
  <cp:lastModifiedBy>Gregory Mitchell</cp:lastModifiedBy>
  <cp:revision>9</cp:revision>
  <dcterms:created xsi:type="dcterms:W3CDTF">2019-10-20T07:28:41Z</dcterms:created>
  <dcterms:modified xsi:type="dcterms:W3CDTF">2019-10-20T11:19:30Z</dcterms:modified>
</cp:coreProperties>
</file>