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" Type="http://schemas.openxmlformats.org/officeDocument/2006/relationships/viewProps" Target="viewProps.xml" /><Relationship Id="rId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PPI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Dr</a:t>
            </a:r>
            <a:r>
              <a:rPr/>
              <a:t> </a:t>
            </a:r>
            <a:r>
              <a:rPr/>
              <a:t>Greig</a:t>
            </a:r>
            <a:r>
              <a:rPr/>
              <a:t> </a:t>
            </a:r>
            <a:r>
              <a:rPr/>
              <a:t>Russell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6/8/2019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audit slides</dc:title>
  <dc:creator>Dr Greig Russell</dc:creator>
  <cp:keywords/>
  <dcterms:created xsi:type="dcterms:W3CDTF">2019-06-07T21:57:01Z</dcterms:created>
  <dcterms:modified xsi:type="dcterms:W3CDTF">2019-06-07T21:57:01Z</dcterms:modified>
</cp:coreProperties>
</file>