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PPI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Dr</a:t>
            </a:r>
            <a:r>
              <a:rPr/>
              <a:t> </a:t>
            </a:r>
            <a:r>
              <a:rPr/>
              <a:t>Greig</a:t>
            </a:r>
            <a:r>
              <a:rPr/>
              <a:t> </a:t>
            </a:r>
            <a:r>
              <a:rPr/>
              <a:t>Russell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6/8/2019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</a:p>
        </p:txBody>
      </p:sp>
      <p:pic>
        <p:nvPicPr>
          <p:cNvPr descr="PPI_slides_files/figure-pptx/polypharmac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9</a:t>
            </a:r>
          </a:p>
        </p:txBody>
      </p:sp>
      <p:pic>
        <p:nvPicPr>
          <p:cNvPr descr="PPI_slides_files/figure-pptx/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</a:p>
        </p:txBody>
      </p:sp>
      <p:pic>
        <p:nvPicPr>
          <p:cNvPr descr="PPI_slides_files/figure-pptx/age_dens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</a:p>
        </p:txBody>
      </p:sp>
      <p:pic>
        <p:nvPicPr>
          <p:cNvPr descr="PPI_slides_files/figure-pptx/gend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0.16)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Specialty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ELDER</a:t>
                      </a:r>
                      <a:r>
                        <a:rPr/>
                        <a:t> </a:t>
                      </a:r>
                      <a:r>
                        <a:rPr/>
                        <a:t>CARE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58</a:t>
                      </a:r>
                      <a:r>
                        <a:rPr/>
                        <a:t> </a:t>
                      </a:r>
                      <a:r>
                        <a:rPr/>
                        <a:t>(45%)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47</a:t>
                      </a:r>
                      <a:r>
                        <a:rPr/>
                        <a:t> </a:t>
                      </a:r>
                      <a:r>
                        <a:rPr/>
                        <a:t>(53%)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(16%)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(4%)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19</a:t>
                      </a:r>
                      <a:r>
                        <a:rPr/>
                        <a:t> </a:t>
                      </a:r>
                      <a:r>
                        <a:rPr/>
                        <a:t>(15%)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(11%)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  <a:r>
                        <a:rPr/>
                        <a:t> </a:t>
                      </a:r>
                      <a:r>
                        <a:rPr/>
                        <a:t>(22%)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  <a:r>
                        <a:rPr/>
                        <a:t> </a:t>
                      </a:r>
                      <a:r>
                        <a:rPr/>
                        <a:t>(27%)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0.24)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19</a:t>
                      </a:r>
                      <a:r>
                        <a:rPr/>
                        <a:t> </a:t>
                      </a:r>
                      <a:r>
                        <a:rPr/>
                        <a:t>(15%)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(4%)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(4%)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14</a:t>
                      </a:r>
                      <a:r>
                        <a:rPr/>
                        <a:t> </a:t>
                      </a:r>
                      <a:r>
                        <a:rPr/>
                        <a:t>(11%)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</a:t>
                      </a:r>
                      <a:r>
                        <a:rPr/>
                        <a:t> </a:t>
                      </a:r>
                      <a:r>
                        <a:rPr/>
                        <a:t>(10%)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(12%)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(15%)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(17%)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  <a:r>
                        <a:rPr/>
                        <a:t> </a:t>
                      </a:r>
                      <a:r>
                        <a:rPr/>
                        <a:t>(5%)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  <a:r>
                        <a:rPr/>
                        <a:t> </a:t>
                      </a:r>
                      <a:r>
                        <a:rPr/>
                        <a:t>(7%)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  <a:r>
                        <a:rPr/>
                        <a:t> </a:t>
                      </a:r>
                      <a:r>
                        <a:rPr/>
                        <a:t>(6%)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(6%)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(10%)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14</a:t>
                      </a:r>
                      <a:r>
                        <a:rPr/>
                        <a:t> </a:t>
                      </a:r>
                      <a:r>
                        <a:rPr/>
                        <a:t>(16%)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(3%)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  <a:r>
                        <a:rPr/>
                        <a:t> </a:t>
                      </a:r>
                      <a:r>
                        <a:rPr/>
                        <a:t>(6%)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(6%)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  <a:r>
                        <a:rPr/>
                        <a:t> </a:t>
                      </a:r>
                      <a:r>
                        <a:rPr/>
                        <a:t>(5%)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0.1)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Areas</a:t>
                      </a:r>
                      <a:r>
                        <a:rPr/>
                        <a:t> </a:t>
                      </a:r>
                      <a:r>
                        <a:rPr/>
                        <a:t>Outside</a:t>
                      </a:r>
                      <a:r>
                        <a:rPr/>
                        <a:t> </a:t>
                      </a:r>
                      <a:r>
                        <a:rPr/>
                        <a:t>Territorial</a:t>
                      </a:r>
                      <a:r>
                        <a:rPr/>
                        <a:t> </a:t>
                      </a:r>
                      <a:r>
                        <a:rPr/>
                        <a:t>Authorities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Central</a:t>
                      </a:r>
                      <a:r>
                        <a:rPr/>
                        <a:t> </a:t>
                      </a:r>
                      <a:r>
                        <a:rPr/>
                        <a:t>Hawke’s</a:t>
                      </a:r>
                      <a:r>
                        <a:rPr/>
                        <a:t> </a:t>
                      </a:r>
                      <a:r>
                        <a:rPr/>
                        <a:t>Bay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Hastings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14</a:t>
                      </a:r>
                      <a:r>
                        <a:rPr/>
                        <a:t> </a:t>
                      </a:r>
                      <a:r>
                        <a:rPr/>
                        <a:t>(11%)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19</a:t>
                      </a:r>
                      <a:r>
                        <a:rPr/>
                        <a:t> </a:t>
                      </a:r>
                      <a:r>
                        <a:rPr/>
                        <a:t>(21%)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  <a:r>
                        <a:rPr/>
                        <a:t> </a:t>
                      </a:r>
                      <a:r>
                        <a:rPr/>
                        <a:t>(5%)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(17%)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Napier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Nelson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Plymouth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</a:t>
                      </a:r>
                      <a:r>
                        <a:rPr/>
                        <a:t> </a:t>
                      </a:r>
                      <a:r>
                        <a:rPr/>
                        <a:t>(39%)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42</a:t>
                      </a:r>
                      <a:r>
                        <a:rPr/>
                        <a:t> </a:t>
                      </a:r>
                      <a:r>
                        <a:rPr/>
                        <a:t>(47%)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Rangitikei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Ruapehu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South</a:t>
                      </a:r>
                      <a:r>
                        <a:rPr/>
                        <a:t> </a:t>
                      </a:r>
                      <a:r>
                        <a:rPr/>
                        <a:t>Taranaki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(14%)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(6%)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Upper</a:t>
                      </a:r>
                      <a:r>
                        <a:rPr/>
                        <a:t> </a:t>
                      </a:r>
                      <a:r>
                        <a:rPr/>
                        <a:t>Hutt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(14%)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(3%)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total number of patients in this point prevalence audit is 218 of which 89 or 40.83% are currently prescribed a Proton Pump Inhibitor (PPI)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0.21)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further</a:t>
                      </a:r>
                      <a:r>
                        <a:rPr/>
                        <a:t> </a:t>
                      </a:r>
                      <a:r>
                        <a:rPr/>
                        <a:t>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(4%)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Indian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  <a:r>
                        <a:rPr/>
                        <a:t> </a:t>
                      </a:r>
                      <a:r>
                        <a:rPr/>
                        <a:t>(16%)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(12%)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84</a:t>
                      </a:r>
                      <a:r>
                        <a:rPr/>
                        <a:t> </a:t>
                      </a:r>
                      <a:r>
                        <a:rPr/>
                        <a:t>(65%)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62</a:t>
                      </a:r>
                      <a:r>
                        <a:rPr/>
                        <a:t> </a:t>
                      </a:r>
                      <a:r>
                        <a:rPr/>
                        <a:t>(70%)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Ethnicity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(4%)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Tongan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16</a:t>
                      </a:r>
                      <a:r>
                        <a:rPr/>
                        <a:t> </a:t>
                      </a:r>
                      <a:r>
                        <a:rPr/>
                        <a:t>(12%)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(3%)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(p=0.29)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Discharge_destination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(9%)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(13%)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112</a:t>
                      </a:r>
                      <a:r>
                        <a:rPr/>
                        <a:t> </a:t>
                      </a:r>
                      <a:r>
                        <a:rPr/>
                        <a:t>(87%)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76</a:t>
                      </a:r>
                      <a:r>
                        <a:rPr/>
                        <a:t> </a:t>
                      </a:r>
                      <a:r>
                        <a:rPr/>
                        <a:t>(85%)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HOSPICE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(2%)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(1%)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  <a:r>
                        <a:rPr/>
                        <a:t> </a:t>
                      </a:r>
                      <a:r>
                        <a:rPr/>
                        <a:t>(0%)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  <a:r>
                        <a:rPr/>
                        <a:t> </a:t>
                      </a:r>
                      <a:r>
                        <a:rPr/>
                        <a:t>(100%)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PPI_slides_files/figure-pptx/PPI_typ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PPI_slides_files/figure-pptx/dur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PPI_slides_files/figure-pptx/gut_irrita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</a:p>
        </p:txBody>
      </p:sp>
      <p:pic>
        <p:nvPicPr>
          <p:cNvPr descr="PPI_slides_files/figure-pptx/dosag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note “Yes” &amp; “No” have an identical frequency, and the discontinued block is causing a visual distortion.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I_slides_files/figure-pptx/reas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</a:p>
        </p:txBody>
      </p:sp>
      <p:pic>
        <p:nvPicPr>
          <p:cNvPr descr="PPI_slides_files/figure-pptx/discharged_summa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audit slides</dc:title>
  <dc:creator>Dr Greig Russell</dc:creator>
  <cp:keywords/>
  <dcterms:created xsi:type="dcterms:W3CDTF">2019-06-08T03:56:41Z</dcterms:created>
  <dcterms:modified xsi:type="dcterms:W3CDTF">2019-06-08T03:56:41Z</dcterms:modified>
</cp:coreProperties>
</file>