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93" r:id="rId7"/>
    <p:sldId id="286" r:id="rId8"/>
    <p:sldId id="295" r:id="rId9"/>
    <p:sldId id="26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8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Technology Value Stream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Lead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Time for a request to be completed</a:t>
            </a:r>
          </a:p>
          <a:p>
            <a:endParaRPr lang="en-US" dirty="0"/>
          </a:p>
          <a:p>
            <a:r>
              <a:rPr lang="en-US" dirty="0"/>
              <a:t>Starts when request is received</a:t>
            </a:r>
          </a:p>
          <a:p>
            <a:endParaRPr lang="en-US" dirty="0"/>
          </a:p>
          <a:p>
            <a:r>
              <a:rPr lang="en-US" dirty="0"/>
              <a:t>Ends when request is fulfilled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Time for work on a request to be completed</a:t>
            </a:r>
          </a:p>
          <a:p>
            <a:endParaRPr lang="en-US" dirty="0"/>
          </a:p>
          <a:p>
            <a:r>
              <a:rPr lang="en-US" dirty="0"/>
              <a:t>Starts when work begins on the request</a:t>
            </a:r>
          </a:p>
          <a:p>
            <a:endParaRPr lang="en-US" dirty="0"/>
          </a:p>
          <a:p>
            <a:r>
              <a:rPr lang="en-US" dirty="0"/>
              <a:t>Ends when work is finished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Common Scenario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/>
          <a:p>
            <a:r>
              <a:rPr lang="en-US" dirty="0"/>
              <a:t>Lead times are months long</a:t>
            </a:r>
          </a:p>
          <a:p>
            <a:r>
              <a:rPr lang="en-US" dirty="0"/>
              <a:t>Potential for issues at the end</a:t>
            </a:r>
          </a:p>
          <a:p>
            <a:r>
              <a:rPr lang="en-US" dirty="0"/>
              <a:t>More time spent fixing issues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/>
          <a:p>
            <a:r>
              <a:rPr lang="en-US" dirty="0"/>
              <a:t>Most prevalent when:</a:t>
            </a:r>
          </a:p>
          <a:p>
            <a:pPr lvl="1"/>
            <a:r>
              <a:rPr lang="en-US" dirty="0"/>
              <a:t>Working with monoliths</a:t>
            </a:r>
          </a:p>
          <a:p>
            <a:pPr lvl="1"/>
            <a:r>
              <a:rPr lang="en-US" dirty="0"/>
              <a:t>High dependency on manual testing</a:t>
            </a:r>
          </a:p>
          <a:p>
            <a:pPr lvl="1"/>
            <a:r>
              <a:rPr lang="en-US" dirty="0"/>
              <a:t>Tightly coupled applications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DevOps Ideal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/>
          <a:p>
            <a:r>
              <a:rPr lang="en-US" dirty="0"/>
              <a:t>Lead time of minutes</a:t>
            </a:r>
          </a:p>
          <a:p>
            <a:r>
              <a:rPr lang="en-US" dirty="0"/>
              <a:t>Consistent, quick feedback</a:t>
            </a:r>
          </a:p>
          <a:p>
            <a:r>
              <a:rPr lang="en-US" dirty="0"/>
              <a:t>Small changes constantly checked in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/>
          <a:p>
            <a:r>
              <a:rPr lang="en-US" dirty="0"/>
              <a:t>Most likely when:</a:t>
            </a:r>
          </a:p>
          <a:p>
            <a:pPr lvl="1"/>
            <a:r>
              <a:rPr lang="en-US" dirty="0"/>
              <a:t>Using modular architecture</a:t>
            </a:r>
          </a:p>
          <a:p>
            <a:pPr lvl="1"/>
            <a:r>
              <a:rPr lang="en-US" dirty="0"/>
              <a:t>Maintain encapsulation</a:t>
            </a:r>
          </a:p>
          <a:p>
            <a:pPr lvl="1"/>
            <a:r>
              <a:rPr lang="en-US" dirty="0"/>
              <a:t>Small teams with high autonomy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5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85" y="1781703"/>
            <a:ext cx="5331845" cy="1335811"/>
          </a:xfrm>
        </p:spPr>
        <p:txBody>
          <a:bodyPr>
            <a:normAutofit/>
          </a:bodyPr>
          <a:lstStyle/>
          <a:p>
            <a:r>
              <a:rPr lang="en-US" sz="2800" dirty="0"/>
              <a:t>Common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BAF7410-A841-4083-9BDB-95E1131D0CEF}"/>
              </a:ext>
            </a:extLst>
          </p:cNvPr>
          <p:cNvSpPr txBox="1">
            <a:spLocks/>
          </p:cNvSpPr>
          <p:nvPr/>
        </p:nvSpPr>
        <p:spPr>
          <a:xfrm>
            <a:off x="6223633" y="1781703"/>
            <a:ext cx="5331845" cy="13358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DevOps </a:t>
            </a:r>
            <a:r>
              <a:rPr lang="en-US" sz="2800" dirty="0" err="1"/>
              <a:t>IDeal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BF356-C157-981E-A3B6-DE9E9BAF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6" y="2566219"/>
            <a:ext cx="5337493" cy="2056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9FC1F-B1DB-1D9B-FEC3-742EB8CC6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14" y="2566220"/>
            <a:ext cx="5210175" cy="20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>
                <a:effectLst/>
              </a:rPr>
              <a:t>Kim, Gene, et al. </a:t>
            </a:r>
            <a:r>
              <a:rPr lang="en-US" i="1" dirty="0">
                <a:effectLst/>
              </a:rPr>
              <a:t>The </a:t>
            </a:r>
            <a:r>
              <a:rPr lang="en-US" i="1" dirty="0" err="1">
                <a:effectLst/>
              </a:rPr>
              <a:t>Devops</a:t>
            </a:r>
            <a:r>
              <a:rPr lang="en-US" i="1" dirty="0">
                <a:effectLst/>
              </a:rPr>
              <a:t> Handbook: How to Create World-Class Agility, Reliability, &amp; Security in Technology Organizations</a:t>
            </a:r>
            <a:r>
              <a:rPr lang="en-US" dirty="0">
                <a:effectLst/>
              </a:rPr>
              <a:t>. </a:t>
            </a:r>
            <a:r>
              <a:rPr lang="en-US">
                <a:effectLst/>
              </a:rPr>
              <a:t>IT Revolution Press, LLC, 2021.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{E5A65F85-368D-42B8-B69E-041C360EF02A}tf33968143_win32</Template>
  <TotalTime>14</TotalTime>
  <Words>157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Custom</vt:lpstr>
      <vt:lpstr>Technology Value Stream</vt:lpstr>
      <vt:lpstr>Lead Time</vt:lpstr>
      <vt:lpstr>Processing Time</vt:lpstr>
      <vt:lpstr>Common Scenario</vt:lpstr>
      <vt:lpstr>DevOps Ideal</vt:lpstr>
      <vt:lpstr>Common Scenario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Greih Murray</dc:creator>
  <cp:lastModifiedBy>Greih Murray</cp:lastModifiedBy>
  <cp:revision>1</cp:revision>
  <dcterms:created xsi:type="dcterms:W3CDTF">2024-08-14T20:53:26Z</dcterms:created>
  <dcterms:modified xsi:type="dcterms:W3CDTF">2024-08-14T21:08:15Z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