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3"/>
  </p:notesMasterIdLst>
  <p:handoutMasterIdLst>
    <p:handoutMasterId r:id="rId14"/>
  </p:handoutMasterIdLst>
  <p:sldIdLst>
    <p:sldId id="315" r:id="rId5"/>
    <p:sldId id="309" r:id="rId6"/>
    <p:sldId id="312" r:id="rId7"/>
    <p:sldId id="305" r:id="rId8"/>
    <p:sldId id="310" r:id="rId9"/>
    <p:sldId id="313" r:id="rId10"/>
    <p:sldId id="300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434033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1" r:id="rId12"/>
    <p:sldLayoutId id="2147483703" r:id="rId13"/>
    <p:sldLayoutId id="2147483704" r:id="rId14"/>
    <p:sldLayoutId id="2147483705" r:id="rId15"/>
    <p:sldLayoutId id="2147483707" r:id="rId16"/>
    <p:sldLayoutId id="2147483708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0FC5F-0348-1E2A-6B16-BB54684F83DE}"/>
              </a:ext>
            </a:extLst>
          </p:cNvPr>
          <p:cNvSpPr txBox="1"/>
          <p:nvPr/>
        </p:nvSpPr>
        <p:spPr>
          <a:xfrm>
            <a:off x="1386629" y="4649821"/>
            <a:ext cx="505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Greih Murray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Source Code Security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Security is your first line of defense when developing an application</a:t>
            </a:r>
          </a:p>
          <a:p>
            <a:endParaRPr lang="en-US" dirty="0"/>
          </a:p>
          <a:p>
            <a:r>
              <a:rPr lang="en-US" dirty="0"/>
              <a:t>It is security on the repository that holds your code and protects against things like: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Intellectual property theft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Data breaches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Reputation Damage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Code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 your intellectual property</a:t>
            </a:r>
          </a:p>
          <a:p>
            <a:r>
              <a:rPr lang="en-US" dirty="0"/>
              <a:t>Reduce the risk of attacks</a:t>
            </a:r>
          </a:p>
          <a:p>
            <a:r>
              <a:rPr lang="en-US" dirty="0"/>
              <a:t>Increase overall security of your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Maintain legal compliance</a:t>
            </a:r>
          </a:p>
          <a:p>
            <a:r>
              <a:rPr lang="en-US" dirty="0"/>
              <a:t>Prevent competitive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code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Access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Only allow those with need to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factor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 credentials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Do not have credentials in the source code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clear security policies</a:t>
            </a:r>
          </a:p>
          <a:p>
            <a:r>
              <a:rPr lang="en-US" dirty="0"/>
              <a:t>Verify copyright</a:t>
            </a:r>
          </a:p>
          <a:p>
            <a:r>
              <a:rPr lang="en-US" dirty="0"/>
              <a:t>Use encryption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case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 offending party’s access immediately</a:t>
            </a:r>
          </a:p>
          <a:p>
            <a:r>
              <a:rPr lang="en-US" dirty="0"/>
              <a:t>Contain the breach</a:t>
            </a:r>
          </a:p>
          <a:p>
            <a:r>
              <a:rPr lang="en-US" dirty="0"/>
              <a:t>Determine scope of breach</a:t>
            </a:r>
          </a:p>
          <a:p>
            <a:r>
              <a:rPr lang="en-US" dirty="0"/>
              <a:t>Review access controls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Mend.io</a:t>
            </a:r>
          </a:p>
          <a:p>
            <a:r>
              <a:rPr lang="en-US" dirty="0" err="1"/>
              <a:t>Snyk</a:t>
            </a:r>
            <a:endParaRPr lang="en-US" dirty="0"/>
          </a:p>
          <a:p>
            <a:r>
              <a:rPr lang="en-US" dirty="0" err="1"/>
              <a:t>Assembla</a:t>
            </a:r>
            <a:endParaRPr lang="en-US" dirty="0"/>
          </a:p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tools for source control out there, many of which include some form of source control security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when choosing a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75719-B65B-3378-DE1F-CF1EA950D2BA}"/>
              </a:ext>
            </a:extLst>
          </p:cNvPr>
          <p:cNvSpPr txBox="1"/>
          <p:nvPr/>
        </p:nvSpPr>
        <p:spPr>
          <a:xfrm>
            <a:off x="1535371" y="2840477"/>
            <a:ext cx="10013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choosing a tool it is important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the right fit for your company/project?</a:t>
            </a:r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</a:rPr>
              <a:t>Source code security best practices: A complete guide - blog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Assembla</a:t>
            </a:r>
            <a:r>
              <a:rPr lang="en-US" dirty="0">
                <a:effectLst/>
              </a:rPr>
              <a:t>. (2024, March 18). https://get.assembla.com/blog/source-code-security/ </a:t>
            </a:r>
          </a:p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D18DC01-F3D8-D2B4-6FAD-F044BE4D7329}"/>
              </a:ext>
            </a:extLst>
          </p:cNvPr>
          <p:cNvSpPr txBox="1">
            <a:spLocks/>
          </p:cNvSpPr>
          <p:nvPr/>
        </p:nvSpPr>
        <p:spPr>
          <a:xfrm>
            <a:off x="7386761" y="848455"/>
            <a:ext cx="4162319" cy="228500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effectLst/>
              </a:rPr>
              <a:t>Protect your code repository</a:t>
            </a:r>
            <a:r>
              <a:rPr lang="en-US" dirty="0">
                <a:effectLst/>
              </a:rPr>
              <a:t>. NCSC. (n.d.-b). </a:t>
            </a:r>
            <a:r>
              <a:rPr lang="en-US">
                <a:effectLst/>
              </a:rPr>
              <a:t>https://www.ncsc.gov.uk/collection/developers-collection/principles/protect-your-code-repository 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{3AD42A3C-3795-492B-A297-A6D44439B07B}tf56000440_win32</Template>
  <TotalTime>15</TotalTime>
  <Words>273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Arial</vt:lpstr>
      <vt:lpstr>Calibri</vt:lpstr>
      <vt:lpstr>Corbel</vt:lpstr>
      <vt:lpstr>Wingdings</vt:lpstr>
      <vt:lpstr>ShojiVTI</vt:lpstr>
      <vt:lpstr>Security Controls in Shared Source Code Repositories</vt:lpstr>
      <vt:lpstr>What is Source Code Security</vt:lpstr>
      <vt:lpstr>Why Source Code Security</vt:lpstr>
      <vt:lpstr>Best Practices</vt:lpstr>
      <vt:lpstr>What to do in case of failure</vt:lpstr>
      <vt:lpstr>Tools</vt:lpstr>
      <vt:lpstr>What to look for when choosing a tool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Greih Murray</dc:creator>
  <cp:lastModifiedBy>Greih Murray</cp:lastModifiedBy>
  <cp:revision>2</cp:revision>
  <dcterms:created xsi:type="dcterms:W3CDTF">2024-10-02T21:09:50Z</dcterms:created>
  <dcterms:modified xsi:type="dcterms:W3CDTF">2024-10-02T21:25:18Z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