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Barlow Medium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bold.fntdata"/><Relationship Id="rId25" Type="http://schemas.openxmlformats.org/officeDocument/2006/relationships/font" Target="fonts/BarlowMedium-regular.fntdata"/><Relationship Id="rId28" Type="http://schemas.openxmlformats.org/officeDocument/2006/relationships/font" Target="fonts/BarlowMedium-boldItalic.fntdata"/><Relationship Id="rId27" Type="http://schemas.openxmlformats.org/officeDocument/2006/relationships/font" Target="fonts/Barlow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5.xml"/><Relationship Id="rId33" Type="http://schemas.openxmlformats.org/officeDocument/2006/relationships/font" Target="fonts/Barlow-regular.fntdata"/><Relationship Id="rId10" Type="http://schemas.openxmlformats.org/officeDocument/2006/relationships/slide" Target="slides/slide4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Barlow-italic.fntdata"/><Relationship Id="rId12" Type="http://schemas.openxmlformats.org/officeDocument/2006/relationships/slide" Target="slides/slide6.xml"/><Relationship Id="rId34" Type="http://schemas.openxmlformats.org/officeDocument/2006/relationships/font" Target="fonts/Barlow-bold.fntdata"/><Relationship Id="rId15" Type="http://schemas.openxmlformats.org/officeDocument/2006/relationships/font" Target="fonts/BarlowExtraLight-regular.fntdata"/><Relationship Id="rId14" Type="http://schemas.openxmlformats.org/officeDocument/2006/relationships/slide" Target="slides/slide8.xml"/><Relationship Id="rId36" Type="http://schemas.openxmlformats.org/officeDocument/2006/relationships/font" Target="fonts/Barlow-boldItalic.fntdata"/><Relationship Id="rId17" Type="http://schemas.openxmlformats.org/officeDocument/2006/relationships/font" Target="fonts/BarlowExtraLight-italic.fntdata"/><Relationship Id="rId16" Type="http://schemas.openxmlformats.org/officeDocument/2006/relationships/font" Target="fonts/BarlowExtraLight-bold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3b9b0c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3b9b0c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59c9548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59c9548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59c9548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59c9548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59c9548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59c9548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3b9b0cc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3b9b0cc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59c9548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59c9548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59c9548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59c9548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5b2b2d9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45b2b2d9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Stonecap Mountain Alpha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316362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Torii Greiskalns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/>
        </p:nvSpPr>
        <p:spPr>
          <a:xfrm>
            <a:off x="261750" y="363550"/>
            <a:ext cx="87297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Aims for the Project</a:t>
            </a:r>
            <a:endParaRPr sz="2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8" name="Google Shape;378;p60"/>
          <p:cNvSpPr txBox="1"/>
          <p:nvPr/>
        </p:nvSpPr>
        <p:spPr>
          <a:xfrm>
            <a:off x="446325" y="1188000"/>
            <a:ext cx="81582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Learn more about networking, client-server interactions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a fun and well-polished game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Publish a game to a public platform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0" y="1212550"/>
            <a:ext cx="8839200" cy="212370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1"/>
          <p:cNvSpPr txBox="1"/>
          <p:nvPr/>
        </p:nvSpPr>
        <p:spPr>
          <a:xfrm>
            <a:off x="261750" y="363550"/>
            <a:ext cx="87297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File Structure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5950"/>
            <a:ext cx="8839200" cy="229363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2"/>
          <p:cNvSpPr txBox="1"/>
          <p:nvPr/>
        </p:nvSpPr>
        <p:spPr>
          <a:xfrm>
            <a:off x="261750" y="289725"/>
            <a:ext cx="8638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Networking</a:t>
            </a:r>
            <a:r>
              <a:rPr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Logic- hosting a lobby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213"/>
            <a:ext cx="8839198" cy="4018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3"/>
          <p:cNvSpPr txBox="1"/>
          <p:nvPr/>
        </p:nvSpPr>
        <p:spPr>
          <a:xfrm>
            <a:off x="298675" y="203600"/>
            <a:ext cx="8552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Networking logic- Joining an active lobby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/>
        </p:nvSpPr>
        <p:spPr>
          <a:xfrm>
            <a:off x="298675" y="203600"/>
            <a:ext cx="8552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Networking logic- Remote Procedure calls</a:t>
            </a:r>
            <a:endParaRPr sz="24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2" name="Google Shape;40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75" y="769700"/>
            <a:ext cx="8133626" cy="41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532475" y="462000"/>
            <a:ext cx="8195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Issues/struggles</a:t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643225" y="1384875"/>
            <a:ext cx="80844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Learning networking in Unity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Separating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a game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originally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developed for 1 machine into a server/client architecture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Creating a lobby &amp; connecting a client to it via Unity Relay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Understanding how to connect machines using RPCs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Syncing game data between clients from server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Getting all clients to display animations &amp; effects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532475" y="462000"/>
            <a:ext cx="81951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Functioning So Far:</a:t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643225" y="1384875"/>
            <a:ext cx="80844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World &amp; characters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Actions/abilities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Animations 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Hosting a lobby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Joining a lobby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Viewing any character’s health/name/status in game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Getting permission to control your character from the server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Moving your character when it’s their turn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Ending a characters turn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