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BEBCE-CC0E-5C7C-C5B4-0CAA5F549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7017A-7EE6-05C0-8FB5-6E5EC5EE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A31E3-3174-178E-4FE3-CA59A2B9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CD1DC-AA23-B526-62A4-E8ED9AEB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9214A-DFC5-4AF6-0DAC-C1A636FF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58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252F1-BB0E-31D1-F1D3-FA4B16D8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DE470C-BD5A-24E9-91CB-A4CCFECBC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55CA5E-5465-B3B3-BC62-B21AC671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00A35-7E84-477F-143A-9D6026BD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8ABC22-B595-715C-D192-D8D25A88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B62A91-64F4-01C5-74F7-52D8635C4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F9E22-411A-F89B-A592-8D6292E0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7ACDD4-1296-F20D-8590-823ACCF5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92F9B-0BA8-7C1D-52DB-644B197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D9245-0F09-F9C8-6DD4-00A167A5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801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7A124-B8B2-93A0-B7C3-7A4645CA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12231-F5F6-9F6E-0A09-FE624744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EDE92B-6EB5-984D-A2F9-016410B1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4056AF-1B40-62B2-BC8D-5F04F545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CDEBB-A037-701A-6F69-768FEFEB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30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38F46-0D11-F67E-4790-C86954C8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4F2A1-C2C9-0F33-9991-DA0D2C08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CF81C-AC93-4674-5223-696AE59B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DE66E-2698-98C2-1236-DEE98846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EEEED5-9E11-C73E-CA75-1F9CE900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4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2E9C-F1E0-BBE8-BD3C-491875CF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1605B-78AA-686B-526B-D79CF6EE7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9193F-B753-6360-4659-AF23BE902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A7CBC-2CE5-7E09-7AF7-86F0394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C08CB-C287-4336-8306-43ECB35E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B971EB-12A9-DFF1-81B0-1AA8D275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50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CCFD7-AF10-6CEF-4A1A-BA188583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4B2E20-3FE7-6300-EB40-C12E18BD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5D5A95-741C-D427-BA51-794B17D44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4299F1-5E57-4995-29C4-657B694BB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F0951C-4D26-2F96-052C-40651B032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3AF26F-DFE9-6ADA-EDA8-2A62D03C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6DDD7-96EC-5E98-4918-BAEFA342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EE08D5-A956-6678-7F46-EE3F1ACD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35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8ECC3-ACCE-818E-5DF0-6BF6B773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782287-D08D-7AE1-9D79-E0147453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BE9D6E-CEE8-1703-D575-DE7EF48C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3C08C7-29E2-B7E4-08AB-14E7EEBB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8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C43082-A3F1-A0E9-4714-49022CF2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1E5508-BC84-B9A7-B141-2D2E11EA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B10CF2-E024-6425-39C0-8F2413C1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20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9542-423F-0ECB-FE47-930E2EBD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B89BA-85C7-3A28-E94E-6A28FEF0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D68FDD-7743-2167-21BA-42C6722EB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E1D05A-4310-8E57-A0FF-BB7F7AB6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19B736-8A57-5D59-2186-05FE7F73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37D73-0531-6125-0966-C9338C89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11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37CD2-72E9-26B7-0204-8438FE9B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E5A517-9739-FBC3-19DF-FC8927816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1232FA-2A84-CD22-0360-39BB37AB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1D8D16-3AC0-F623-683D-C45416EF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51C002-A98F-1F89-9122-26B9D1D9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636712-3240-20D7-F7A1-6BD0E424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41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5B8A1A-5BE2-21FA-3183-306BAC08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99347-9F71-A0E7-0EEF-C2915318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87FD8-D141-0535-A352-FCCC8E03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C0E6-69CB-4B1D-A8FE-7DEF0B1D0E70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E8A42D-FE31-0DF0-F7C6-A70D06AEC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A1735-1432-E42F-BAFB-A7B28E2BF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1926-793E-46A2-8977-2525C629C1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8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0D64FEE-548E-339E-98B6-EAC009B6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1" y="762001"/>
            <a:ext cx="11449538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4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DA6700-0110-8CE7-E2BB-9D62685C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0"/>
            <a:ext cx="1060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8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A6699B-7B57-8926-7915-329B43E1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46" y="1007170"/>
            <a:ext cx="9475307" cy="48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7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2F03DA-4666-FCE8-F73B-A2A812A8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0" y="254000"/>
            <a:ext cx="108274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C19A94-3206-A85D-A476-0BD91FEC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11" y="0"/>
            <a:ext cx="10549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0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2E0C92-5418-6940-AAF1-9E53580F9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3" y="0"/>
            <a:ext cx="10876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71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HEBER AARON PENICHE CHAN</dc:creator>
  <cp:lastModifiedBy>HEBER AARON PENICHE CHAN</cp:lastModifiedBy>
  <cp:revision>1</cp:revision>
  <dcterms:created xsi:type="dcterms:W3CDTF">2022-05-06T01:50:13Z</dcterms:created>
  <dcterms:modified xsi:type="dcterms:W3CDTF">2022-05-06T02:17:09Z</dcterms:modified>
</cp:coreProperties>
</file>