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B38"/>
    <a:srgbClr val="409066"/>
    <a:srgbClr val="CC6600"/>
    <a:srgbClr val="425166"/>
    <a:srgbClr val="00FFCC"/>
    <a:srgbClr val="FF0066"/>
    <a:srgbClr val="FF99CC"/>
    <a:srgbClr val="C37527"/>
    <a:srgbClr val="D9D9D9"/>
    <a:srgbClr val="79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2875-7AE1-4214-B368-DD37C5792D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79400"/>
            <a:ext cx="10597896" cy="6299200"/>
          </a:xfrm>
          <a:prstGeom prst="rect">
            <a:avLst/>
          </a:prstGeom>
          <a:solidFill>
            <a:srgbClr val="B7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Sheikh </a:t>
            </a:r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Maktoum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5930900" y="2463801"/>
            <a:ext cx="88898" cy="4559301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1931361"/>
            <a:ext cx="13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SEAFEX</a:t>
            </a:r>
          </a:p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29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 10 ROUTES</a:t>
            </a:r>
          </a:p>
          <a:p>
            <a:r>
              <a:rPr lang="en-US" sz="16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2017-09-18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61174" y="306247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191663" y="3918513"/>
            <a:ext cx="2726204" cy="622483"/>
          </a:xfrm>
          <a:prstGeom prst="bentConnector4">
            <a:avLst>
              <a:gd name="adj1" fmla="val 131"/>
              <a:gd name="adj2" fmla="val 152026"/>
            </a:avLst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030FFA-1B93-4B32-B42B-78B142472046}"/>
              </a:ext>
            </a:extLst>
          </p:cNvPr>
          <p:cNvGrpSpPr/>
          <p:nvPr/>
        </p:nvGrpSpPr>
        <p:grpSpPr>
          <a:xfrm>
            <a:off x="4343120" y="3589851"/>
            <a:ext cx="611514" cy="1906000"/>
            <a:chOff x="4343120" y="3589851"/>
            <a:chExt cx="611514" cy="190600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44ABE5C-C074-4A39-9D35-C2CFD6E00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510" y="4471143"/>
              <a:ext cx="7079" cy="1024708"/>
            </a:xfrm>
            <a:prstGeom prst="straightConnector1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3D2A3BE-85A9-4A35-85A0-3AB3CE58A1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120" y="3589851"/>
              <a:ext cx="611514" cy="881293"/>
            </a:xfrm>
            <a:prstGeom prst="straightConnector1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799E9F2-74F3-4CC2-A5E3-2DDAE31E6A32}"/>
              </a:ext>
            </a:extLst>
          </p:cNvPr>
          <p:cNvCxnSpPr>
            <a:cxnSpLocks/>
          </p:cNvCxnSpPr>
          <p:nvPr/>
        </p:nvCxnSpPr>
        <p:spPr>
          <a:xfrm flipH="1">
            <a:off x="4496766" y="3364340"/>
            <a:ext cx="3204960" cy="5648"/>
          </a:xfrm>
          <a:prstGeom prst="straightConnector1">
            <a:avLst/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3" y="1682522"/>
            <a:ext cx="717733" cy="69811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247979" y="1288431"/>
            <a:ext cx="623551" cy="606503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3,662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2,193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3040202" y="1864410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454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294907" y="4568899"/>
            <a:ext cx="1422557" cy="606503"/>
            <a:chOff x="2133000" y="4225381"/>
            <a:chExt cx="1422557" cy="60650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225381"/>
              <a:ext cx="623551" cy="606503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133000" y="4357728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427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735536"/>
            <a:ext cx="1422557" cy="519253"/>
            <a:chOff x="1451131" y="4735536"/>
            <a:chExt cx="1422557" cy="519253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33849" cy="519253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302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A6B4053-AEE0-48B4-A7C9-8ADE692DB317}"/>
              </a:ext>
            </a:extLst>
          </p:cNvPr>
          <p:cNvGrpSpPr/>
          <p:nvPr/>
        </p:nvGrpSpPr>
        <p:grpSpPr>
          <a:xfrm>
            <a:off x="5345068" y="3123725"/>
            <a:ext cx="1422557" cy="466126"/>
            <a:chOff x="2045728" y="4365758"/>
            <a:chExt cx="1422557" cy="466126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CC169A7-8612-4D8B-B5E5-B41BC0457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9" y="4365758"/>
              <a:ext cx="479228" cy="466126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ED746AF-E015-482A-83D8-1D7D3C4979E1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4231386" y="4697539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8500220" y="3902930"/>
            <a:ext cx="1422557" cy="530352"/>
            <a:chOff x="1451131" y="4725560"/>
            <a:chExt cx="1422557" cy="53035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1" y="4725560"/>
              <a:ext cx="545260" cy="530352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285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1056363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537028" y="5135639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GFH-YMX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A06703C-C84C-4422-9FF7-D020225C60F9}"/>
              </a:ext>
            </a:extLst>
          </p:cNvPr>
          <p:cNvSpPr txBox="1"/>
          <p:nvPr/>
        </p:nvSpPr>
        <p:spPr>
          <a:xfrm>
            <a:off x="4343120" y="4481295"/>
            <a:ext cx="13417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GFH-THS-YMX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C06910-B946-447C-9AF5-496090F9C160}"/>
              </a:ext>
            </a:extLst>
          </p:cNvPr>
          <p:cNvSpPr txBox="1"/>
          <p:nvPr/>
        </p:nvSpPr>
        <p:spPr>
          <a:xfrm>
            <a:off x="5589895" y="285950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THS-YMX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ED97EB6-9581-49CE-A396-C18109849F1A}"/>
              </a:ext>
            </a:extLst>
          </p:cNvPr>
          <p:cNvSpPr txBox="1"/>
          <p:nvPr/>
        </p:nvSpPr>
        <p:spPr>
          <a:xfrm>
            <a:off x="7453106" y="4755933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GFH-THS-GFH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9183370" y="43916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GFH-THS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CB294-423C-4B98-A11D-FCD52159F051}"/>
              </a:ext>
            </a:extLst>
          </p:cNvPr>
          <p:cNvGrpSpPr/>
          <p:nvPr/>
        </p:nvGrpSpPr>
        <p:grpSpPr>
          <a:xfrm>
            <a:off x="7017962" y="4445976"/>
            <a:ext cx="459679" cy="1049875"/>
            <a:chOff x="7017962" y="4445976"/>
            <a:chExt cx="459679" cy="104987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871F636-3D68-49E2-BBE6-CFC872B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4298" y="4445976"/>
              <a:ext cx="3" cy="978686"/>
            </a:xfrm>
            <a:prstGeom prst="straightConnector1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10BFE0-8B11-46CF-ABB2-0A99BBD1BD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3935" y="4481295"/>
              <a:ext cx="13706" cy="1014556"/>
            </a:xfrm>
            <a:prstGeom prst="straightConnector1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904B96-A116-4072-8F9A-BD2FDFFF23EB}"/>
                </a:ext>
              </a:extLst>
            </p:cNvPr>
            <p:cNvCxnSpPr>
              <a:cxnSpLocks/>
            </p:cNvCxnSpPr>
            <p:nvPr/>
          </p:nvCxnSpPr>
          <p:spPr>
            <a:xfrm>
              <a:off x="7017962" y="4481295"/>
              <a:ext cx="459679" cy="0"/>
            </a:xfrm>
            <a:prstGeom prst="straightConnector1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55DAA85-218B-4EF4-87FE-378E0135EF6A}"/>
              </a:ext>
            </a:extLst>
          </p:cNvPr>
          <p:cNvGrpSpPr/>
          <p:nvPr/>
        </p:nvGrpSpPr>
        <p:grpSpPr>
          <a:xfrm>
            <a:off x="6537486" y="4629820"/>
            <a:ext cx="1422557" cy="512064"/>
            <a:chOff x="1451131" y="4735536"/>
            <a:chExt cx="1422557" cy="512064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AB68A35-034B-4EB8-A028-0DFE0093E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26458" cy="512064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D6E59E1-7ACC-423B-A767-468CB7A01ED1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79400"/>
            <a:ext cx="10597896" cy="6299200"/>
          </a:xfrm>
          <a:prstGeom prst="rect">
            <a:avLst/>
          </a:prstGeom>
          <a:solidFill>
            <a:srgbClr val="B7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Sheikh </a:t>
            </a:r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Maktoum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5930900" y="2463801"/>
            <a:ext cx="88898" cy="4559301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1931361"/>
            <a:ext cx="13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SEAFEX</a:t>
            </a:r>
          </a:p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40175" y="307362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191663" y="3918513"/>
            <a:ext cx="2726204" cy="622483"/>
          </a:xfrm>
          <a:prstGeom prst="bentConnector4">
            <a:avLst>
              <a:gd name="adj1" fmla="val 131"/>
              <a:gd name="adj2" fmla="val 152026"/>
            </a:avLst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3" y="1807294"/>
            <a:ext cx="589453" cy="573337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192195" y="12314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4,771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53391"/>
            <a:ext cx="1102529" cy="1069425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2,338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2973856" y="1912041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391654" y="4419507"/>
            <a:ext cx="1422557" cy="755896"/>
            <a:chOff x="2229747" y="4075989"/>
            <a:chExt cx="1422557" cy="755896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075989"/>
              <a:ext cx="777143" cy="755896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29747" y="4279945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797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670696"/>
            <a:ext cx="1422557" cy="640080"/>
            <a:chOff x="1451131" y="4670696"/>
            <a:chExt cx="1422557" cy="64008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70696"/>
              <a:ext cx="658073" cy="640080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422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8484690" y="3799696"/>
            <a:ext cx="1422557" cy="635213"/>
            <a:chOff x="1505676" y="4620699"/>
            <a:chExt cx="1422557" cy="635213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0" y="4620699"/>
              <a:ext cx="653069" cy="635213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505676" y="47698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481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970802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621511" y="5147104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GFH-YMX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9183370" y="43916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GFH-THS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27BFEF-7450-4D1E-8CF1-75B5C4633036}"/>
              </a:ext>
            </a:extLst>
          </p:cNvPr>
          <p:cNvGrpSpPr/>
          <p:nvPr/>
        </p:nvGrpSpPr>
        <p:grpSpPr>
          <a:xfrm>
            <a:off x="6201582" y="3663498"/>
            <a:ext cx="1145236" cy="945741"/>
            <a:chOff x="2466612" y="2427494"/>
            <a:chExt cx="1145236" cy="94574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608828-4DE8-4C41-8C32-B4D8ECECC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702" y="2427494"/>
              <a:ext cx="972325" cy="945741"/>
            </a:xfrm>
            <a:prstGeom prst="ellipse">
              <a:avLst/>
            </a:prstGeom>
            <a:solidFill>
              <a:schemeClr val="bg2">
                <a:lumMod val="25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467BCC-C5D2-4500-ABF2-030349445743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1,067</a:t>
              </a:r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282C624-7DE8-4A4B-81BC-76FA5922CCF2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2445772" y="2358144"/>
            <a:ext cx="254873" cy="333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1455704" y="2024603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B5EBA-0828-44A6-B010-20FEDEA48028}"/>
              </a:ext>
            </a:extLst>
          </p:cNvPr>
          <p:cNvGrpSpPr/>
          <p:nvPr/>
        </p:nvGrpSpPr>
        <p:grpSpPr>
          <a:xfrm>
            <a:off x="4268439" y="3562352"/>
            <a:ext cx="597606" cy="2030507"/>
            <a:chOff x="4268439" y="3562352"/>
            <a:chExt cx="597606" cy="2030507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13617" y="4417174"/>
              <a:ext cx="1933500" cy="223855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chemeClr val="bg2">
                  <a:lumMod val="50000"/>
                </a:schemeClr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A19C5EF-8893-4FF3-A79D-4AFB2BF99A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7153" y="4283967"/>
              <a:ext cx="2030506" cy="587278"/>
            </a:xfrm>
            <a:prstGeom prst="bentConnector3">
              <a:avLst>
                <a:gd name="adj1" fmla="val -193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133032" y="3457628"/>
            <a:ext cx="1422557" cy="577915"/>
            <a:chOff x="2045728" y="4310460"/>
            <a:chExt cx="1422557" cy="577915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115" y="4310460"/>
              <a:ext cx="594160" cy="577915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300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4564950" y="3202313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GFH-YMX-GFH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F2517-2AB3-4464-9C0E-C0BF837A5173}"/>
              </a:ext>
            </a:extLst>
          </p:cNvPr>
          <p:cNvSpPr txBox="1"/>
          <p:nvPr/>
        </p:nvSpPr>
        <p:spPr>
          <a:xfrm>
            <a:off x="1135731" y="1975840"/>
            <a:ext cx="134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YMX-SEA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13FA79-886C-4F6D-823E-8F07225990FA}"/>
              </a:ext>
            </a:extLst>
          </p:cNvPr>
          <p:cNvSpPr txBox="1"/>
          <p:nvPr/>
        </p:nvSpPr>
        <p:spPr>
          <a:xfrm>
            <a:off x="891010" y="221277"/>
            <a:ext cx="29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 10 ROUTES</a:t>
            </a:r>
          </a:p>
          <a:p>
            <a:r>
              <a:rPr lang="en-US" sz="16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2017-09-19</a:t>
            </a:r>
          </a:p>
        </p:txBody>
      </p:sp>
    </p:spTree>
    <p:extLst>
      <p:ext uri="{BB962C8B-B14F-4D97-AF65-F5344CB8AC3E}">
        <p14:creationId xmlns:p14="http://schemas.microsoft.com/office/powerpoint/2010/main" val="15092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47" y="279400"/>
            <a:ext cx="10601707" cy="6299200"/>
          </a:xfrm>
          <a:prstGeom prst="rect">
            <a:avLst/>
          </a:prstGeom>
          <a:solidFill>
            <a:srgbClr val="B7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Sheikh </a:t>
            </a:r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Maktoum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5930900" y="2463801"/>
            <a:ext cx="88898" cy="4559301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1931361"/>
            <a:ext cx="13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b="1" spc="100" dirty="0" err="1">
                <a:solidFill>
                  <a:schemeClr val="bg1">
                    <a:lumMod val="50000"/>
                  </a:schemeClr>
                </a:solidFill>
                <a:effectLst/>
              </a:rPr>
              <a:t>Za’abeel</a:t>
            </a:r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effectLst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1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SEAFEX</a:t>
            </a:r>
          </a:p>
          <a:p>
            <a:pPr algn="ctr"/>
            <a:r>
              <a:rPr lang="en-US" sz="10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424750" y="3399890"/>
            <a:ext cx="1568373" cy="2249985"/>
            <a:chOff x="2424750" y="3399890"/>
            <a:chExt cx="1568373" cy="2249985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21479" y="4024207"/>
              <a:ext cx="1924020" cy="1019269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6200000" flipH="1">
              <a:off x="1821082" y="4003558"/>
              <a:ext cx="2249985" cy="1042649"/>
            </a:xfrm>
            <a:prstGeom prst="bentConnector2">
              <a:avLst/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496042" y="2584055"/>
            <a:ext cx="120621" cy="750872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2" y="1807293"/>
            <a:ext cx="658072" cy="64008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192195" y="12314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4,111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3,391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3003449" y="1951323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466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706041" y="4105425"/>
            <a:ext cx="1422557" cy="914400"/>
            <a:chOff x="2238041" y="3981672"/>
            <a:chExt cx="1422557" cy="914400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826" y="3981672"/>
              <a:ext cx="940102" cy="914400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38041" y="4251307"/>
              <a:ext cx="1422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1,062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717735" y="3736905"/>
            <a:ext cx="1422557" cy="630936"/>
            <a:chOff x="1451131" y="4670696"/>
            <a:chExt cx="1422557" cy="630936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70696"/>
              <a:ext cx="648672" cy="630936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449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4342539" y="2419136"/>
            <a:ext cx="1422557" cy="512064"/>
            <a:chOff x="1448703" y="4620699"/>
            <a:chExt cx="1422557" cy="512064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0" y="4620699"/>
              <a:ext cx="526458" cy="512064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448703" y="47029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185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1924035" y="4422003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906446" y="4945308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GFH-YMX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5343048" y="2400813"/>
            <a:ext cx="841684" cy="28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YMX-SFF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282C624-7DE8-4A4B-81BC-76FA5922CCF2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2445772" y="2358144"/>
            <a:ext cx="254873" cy="333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1455704" y="2024603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B5EBA-0828-44A6-B010-20FEDEA48028}"/>
              </a:ext>
            </a:extLst>
          </p:cNvPr>
          <p:cNvGrpSpPr/>
          <p:nvPr/>
        </p:nvGrpSpPr>
        <p:grpSpPr>
          <a:xfrm>
            <a:off x="4268439" y="3562352"/>
            <a:ext cx="597606" cy="2030507"/>
            <a:chOff x="4268439" y="3562352"/>
            <a:chExt cx="597606" cy="2030507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88467" y="4442324"/>
              <a:ext cx="1927546" cy="167602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chemeClr val="bg2">
                  <a:lumMod val="50000"/>
                </a:schemeClr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A19C5EF-8893-4FF3-A79D-4AFB2BF99A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7153" y="4283967"/>
              <a:ext cx="2030506" cy="587278"/>
            </a:xfrm>
            <a:prstGeom prst="bentConnector3">
              <a:avLst>
                <a:gd name="adj1" fmla="val -193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133032" y="3433221"/>
            <a:ext cx="1422557" cy="612507"/>
            <a:chOff x="2045728" y="4286053"/>
            <a:chExt cx="1422557" cy="61250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9007" y="4286053"/>
              <a:ext cx="629724" cy="612507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416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4958632" y="3287599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GFH-YMX-GFH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F2517-2AB3-4464-9C0E-C0BF837A5173}"/>
              </a:ext>
            </a:extLst>
          </p:cNvPr>
          <p:cNvSpPr txBox="1"/>
          <p:nvPr/>
        </p:nvSpPr>
        <p:spPr>
          <a:xfrm>
            <a:off x="1143620" y="1977622"/>
            <a:ext cx="134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YMX-SEA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D19C45E-864C-4F20-A279-EB89F986EF25}"/>
              </a:ext>
            </a:extLst>
          </p:cNvPr>
          <p:cNvGrpSpPr/>
          <p:nvPr/>
        </p:nvGrpSpPr>
        <p:grpSpPr>
          <a:xfrm>
            <a:off x="1707412" y="3202311"/>
            <a:ext cx="1752113" cy="2988323"/>
            <a:chOff x="4812872" y="3145295"/>
            <a:chExt cx="1752113" cy="2988323"/>
          </a:xfrm>
        </p:grpSpPr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E3BF3DC-E691-4425-9032-E8D2AB6E4C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94767" y="3763400"/>
              <a:ext cx="2988323" cy="1752113"/>
            </a:xfrm>
            <a:prstGeom prst="bentConnector3">
              <a:avLst>
                <a:gd name="adj1" fmla="val 103548"/>
              </a:avLst>
            </a:prstGeom>
            <a:ln w="44450" cap="rnd">
              <a:solidFill>
                <a:schemeClr val="bg2">
                  <a:lumMod val="50000"/>
                </a:schemeClr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F4C19FA-B7F9-4A7E-B6D3-B572C10BAFC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25183" y="3890772"/>
              <a:ext cx="2972637" cy="1502066"/>
            </a:xfrm>
            <a:prstGeom prst="bentConnector3">
              <a:avLst>
                <a:gd name="adj1" fmla="val 14"/>
              </a:avLst>
            </a:prstGeom>
            <a:ln w="44450">
              <a:solidFill>
                <a:schemeClr val="bg2">
                  <a:lumMod val="50000"/>
                </a:schemeClr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2264DC6-E7B3-44B0-A780-8B7797242957}"/>
              </a:ext>
            </a:extLst>
          </p:cNvPr>
          <p:cNvGrpSpPr/>
          <p:nvPr/>
        </p:nvGrpSpPr>
        <p:grpSpPr>
          <a:xfrm>
            <a:off x="1074240" y="4806951"/>
            <a:ext cx="1422557" cy="451057"/>
            <a:chOff x="1420630" y="4796542"/>
            <a:chExt cx="1422557" cy="45105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B042650-5DC6-44DA-8276-7BE2AA5E4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96542"/>
              <a:ext cx="463736" cy="451057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04CCED-CF7A-48C1-94B9-F5F9990D4A5C}"/>
                </a:ext>
              </a:extLst>
            </p:cNvPr>
            <p:cNvSpPr txBox="1"/>
            <p:nvPr/>
          </p:nvSpPr>
          <p:spPr>
            <a:xfrm>
              <a:off x="1420630" y="4842566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5A7F80-3571-415B-803C-9CCDB63C0654}"/>
              </a:ext>
            </a:extLst>
          </p:cNvPr>
          <p:cNvSpPr txBox="1"/>
          <p:nvPr/>
        </p:nvSpPr>
        <p:spPr>
          <a:xfrm>
            <a:off x="553899" y="5164788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GFH-THS-GFH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7E44D0-67C5-4122-81C4-6E5FACA0E27D}"/>
              </a:ext>
            </a:extLst>
          </p:cNvPr>
          <p:cNvSpPr txBox="1"/>
          <p:nvPr/>
        </p:nvSpPr>
        <p:spPr>
          <a:xfrm>
            <a:off x="891010" y="221277"/>
            <a:ext cx="29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 10 ROUTES</a:t>
            </a:r>
          </a:p>
          <a:p>
            <a:r>
              <a:rPr lang="en-US" sz="1600" b="1" spc="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2017-09-20</a:t>
            </a:r>
          </a:p>
        </p:txBody>
      </p:sp>
    </p:spTree>
    <p:extLst>
      <p:ext uri="{BB962C8B-B14F-4D97-AF65-F5344CB8AC3E}">
        <p14:creationId xmlns:p14="http://schemas.microsoft.com/office/powerpoint/2010/main" val="39118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155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Wilbert Heijmans</dc:creator>
  <cp:lastModifiedBy>Grejell</cp:lastModifiedBy>
  <cp:revision>77</cp:revision>
  <dcterms:created xsi:type="dcterms:W3CDTF">2014-11-17T05:36:00Z</dcterms:created>
  <dcterms:modified xsi:type="dcterms:W3CDTF">2017-10-02T10:43:58Z</dcterms:modified>
</cp:coreProperties>
</file>