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066"/>
    <a:srgbClr val="CC6600"/>
    <a:srgbClr val="425166"/>
    <a:srgbClr val="846B38"/>
    <a:srgbClr val="00FFCC"/>
    <a:srgbClr val="FF0066"/>
    <a:srgbClr val="FF99CC"/>
    <a:srgbClr val="C37527"/>
    <a:srgbClr val="D9D9D9"/>
    <a:srgbClr val="79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79400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590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– FREQUENCY OF GATE SCANS</a:t>
            </a:r>
          </a:p>
          <a:p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2017-09-18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8BCB8C7-F153-487F-B209-7D543F9871D3}"/>
              </a:ext>
            </a:extLst>
          </p:cNvPr>
          <p:cNvSpPr/>
          <p:nvPr/>
        </p:nvSpPr>
        <p:spPr>
          <a:xfrm>
            <a:off x="5341313" y="4995099"/>
            <a:ext cx="1377171" cy="1339518"/>
          </a:xfrm>
          <a:prstGeom prst="ellipse">
            <a:avLst/>
          </a:prstGeom>
          <a:solidFill>
            <a:schemeClr val="accent6">
              <a:lumMod val="50000"/>
              <a:alpha val="64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7,036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F5B49A1-80CC-4A21-9DAC-B9B9D4B64447}"/>
              </a:ext>
            </a:extLst>
          </p:cNvPr>
          <p:cNvSpPr>
            <a:spLocks noChangeAspect="1"/>
          </p:cNvSpPr>
          <p:nvPr/>
        </p:nvSpPr>
        <p:spPr>
          <a:xfrm>
            <a:off x="2954866" y="2607778"/>
            <a:ext cx="1187051" cy="1154596"/>
          </a:xfrm>
          <a:prstGeom prst="ellipse">
            <a:avLst/>
          </a:prstGeom>
          <a:solidFill>
            <a:srgbClr val="FF0066">
              <a:alpha val="58000"/>
            </a:srgb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5,976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78CFD-9624-4746-9EAA-BAE95AA9D2D4}"/>
              </a:ext>
            </a:extLst>
          </p:cNvPr>
          <p:cNvSpPr>
            <a:spLocks noChangeAspect="1"/>
          </p:cNvSpPr>
          <p:nvPr/>
        </p:nvSpPr>
        <p:spPr>
          <a:xfrm>
            <a:off x="6112841" y="3688178"/>
            <a:ext cx="1049800" cy="1021098"/>
          </a:xfrm>
          <a:prstGeom prst="ellipse">
            <a:avLst/>
          </a:prstGeom>
          <a:solidFill>
            <a:schemeClr val="bg1">
              <a:lumMod val="50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3,232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6DA31-153F-45CA-9CCA-7CA227A34A63}"/>
              </a:ext>
            </a:extLst>
          </p:cNvPr>
          <p:cNvGrpSpPr/>
          <p:nvPr/>
        </p:nvGrpSpPr>
        <p:grpSpPr>
          <a:xfrm>
            <a:off x="2890985" y="1622410"/>
            <a:ext cx="765719" cy="732822"/>
            <a:chOff x="2890985" y="1622410"/>
            <a:chExt cx="765719" cy="732822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F6A88A8-9FCE-45FB-A794-3A1A08D3E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283" y="1622410"/>
              <a:ext cx="753421" cy="732822"/>
            </a:xfrm>
            <a:prstGeom prst="ellipse">
              <a:avLst/>
            </a:prstGeom>
            <a:solidFill>
              <a:schemeClr val="accent2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92D846-BCAF-4C51-A332-1FB0122C5C95}"/>
                </a:ext>
              </a:extLst>
            </p:cNvPr>
            <p:cNvSpPr txBox="1"/>
            <p:nvPr/>
          </p:nvSpPr>
          <p:spPr>
            <a:xfrm>
              <a:off x="2890985" y="1803160"/>
              <a:ext cx="74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1,715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EF4315-F04D-48B3-9075-7E2252C5DEBD}"/>
              </a:ext>
            </a:extLst>
          </p:cNvPr>
          <p:cNvGrpSpPr/>
          <p:nvPr/>
        </p:nvGrpSpPr>
        <p:grpSpPr>
          <a:xfrm>
            <a:off x="2247979" y="1235357"/>
            <a:ext cx="699284" cy="659577"/>
            <a:chOff x="2247979" y="1235357"/>
            <a:chExt cx="699284" cy="659577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EF8AE80-66FC-452B-91A8-53EEE210D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979" y="1235357"/>
              <a:ext cx="678117" cy="659577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26D70-1DDA-41B2-BC2A-AD9A9B47C0C9}"/>
                </a:ext>
              </a:extLst>
            </p:cNvPr>
            <p:cNvSpPr txBox="1"/>
            <p:nvPr/>
          </p:nvSpPr>
          <p:spPr>
            <a:xfrm>
              <a:off x="2258332" y="1375690"/>
              <a:ext cx="688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1,517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52767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448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2017-09-18, UNIQUE COUNTS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61174" y="306247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rgbClr val="4251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191663" y="3918513"/>
            <a:ext cx="2726204" cy="622483"/>
          </a:xfrm>
          <a:prstGeom prst="bentConnector4">
            <a:avLst>
              <a:gd name="adj1" fmla="val 131"/>
              <a:gd name="adj2" fmla="val 152026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030FFA-1B93-4B32-B42B-78B142472046}"/>
              </a:ext>
            </a:extLst>
          </p:cNvPr>
          <p:cNvGrpSpPr/>
          <p:nvPr/>
        </p:nvGrpSpPr>
        <p:grpSpPr>
          <a:xfrm>
            <a:off x="4343120" y="3589851"/>
            <a:ext cx="611514" cy="1906000"/>
            <a:chOff x="4343120" y="3589851"/>
            <a:chExt cx="611514" cy="190600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44ABE5C-C074-4A39-9D35-C2CFD6E00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510" y="4471143"/>
              <a:ext cx="7079" cy="1024708"/>
            </a:xfrm>
            <a:prstGeom prst="straightConnector1">
              <a:avLst/>
            </a:prstGeom>
            <a:ln w="44450">
              <a:solidFill>
                <a:srgbClr val="846B38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3D2A3BE-85A9-4A35-85A0-3AB3CE58A1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120" y="3589851"/>
              <a:ext cx="611514" cy="881293"/>
            </a:xfrm>
            <a:prstGeom prst="straightConnector1">
              <a:avLst/>
            </a:prstGeom>
            <a:ln w="44450">
              <a:solidFill>
                <a:srgbClr val="846B3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799E9F2-74F3-4CC2-A5E3-2DDAE31E6A32}"/>
              </a:ext>
            </a:extLst>
          </p:cNvPr>
          <p:cNvCxnSpPr>
            <a:cxnSpLocks/>
          </p:cNvCxnSpPr>
          <p:nvPr/>
        </p:nvCxnSpPr>
        <p:spPr>
          <a:xfrm flipH="1">
            <a:off x="4496766" y="3364340"/>
            <a:ext cx="3204960" cy="564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03283" y="1657122"/>
            <a:ext cx="717733" cy="69811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247979" y="1288431"/>
            <a:ext cx="623551" cy="606503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3,661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2,192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2964002" y="1839010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506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454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294907" y="4568899"/>
            <a:ext cx="1422557" cy="606503"/>
            <a:chOff x="2133000" y="4225381"/>
            <a:chExt cx="1422557" cy="60650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225381"/>
              <a:ext cx="623551" cy="606503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133000" y="4357728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427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735536"/>
            <a:ext cx="1422557" cy="519253"/>
            <a:chOff x="1451131" y="4735536"/>
            <a:chExt cx="1422557" cy="519253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33849" cy="519253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302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A6B4053-AEE0-48B4-A7C9-8ADE692DB317}"/>
              </a:ext>
            </a:extLst>
          </p:cNvPr>
          <p:cNvGrpSpPr/>
          <p:nvPr/>
        </p:nvGrpSpPr>
        <p:grpSpPr>
          <a:xfrm>
            <a:off x="5345068" y="3123725"/>
            <a:ext cx="1422557" cy="466126"/>
            <a:chOff x="2045728" y="4365758"/>
            <a:chExt cx="1422557" cy="466126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CC169A7-8612-4D8B-B5E5-B41BC0457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9" y="4365758"/>
              <a:ext cx="479228" cy="466126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ED746AF-E015-482A-83D8-1D7D3C4979E1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4231386" y="4697539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8500220" y="3902930"/>
            <a:ext cx="1422557" cy="530352"/>
            <a:chOff x="1451131" y="4725560"/>
            <a:chExt cx="1422557" cy="53035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1" y="4725560"/>
              <a:ext cx="545260" cy="530352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285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1056363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537028" y="5135639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A06703C-C84C-4422-9FF7-D020225C60F9}"/>
              </a:ext>
            </a:extLst>
          </p:cNvPr>
          <p:cNvSpPr txBox="1"/>
          <p:nvPr/>
        </p:nvSpPr>
        <p:spPr>
          <a:xfrm>
            <a:off x="4990820" y="4595595"/>
            <a:ext cx="13417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66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GFH-THS-YMX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C06910-B946-447C-9AF5-496090F9C160}"/>
              </a:ext>
            </a:extLst>
          </p:cNvPr>
          <p:cNvSpPr txBox="1"/>
          <p:nvPr/>
        </p:nvSpPr>
        <p:spPr>
          <a:xfrm>
            <a:off x="5589895" y="285950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THS-YMX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ED97EB6-9581-49CE-A396-C18109849F1A}"/>
              </a:ext>
            </a:extLst>
          </p:cNvPr>
          <p:cNvSpPr txBox="1"/>
          <p:nvPr/>
        </p:nvSpPr>
        <p:spPr>
          <a:xfrm>
            <a:off x="7453106" y="4755933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GFH-THS-GFH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9183370" y="43916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CB294-423C-4B98-A11D-FCD52159F051}"/>
              </a:ext>
            </a:extLst>
          </p:cNvPr>
          <p:cNvGrpSpPr/>
          <p:nvPr/>
        </p:nvGrpSpPr>
        <p:grpSpPr>
          <a:xfrm>
            <a:off x="7017962" y="4445976"/>
            <a:ext cx="459679" cy="1049875"/>
            <a:chOff x="7017962" y="4445976"/>
            <a:chExt cx="459679" cy="104987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871F636-3D68-49E2-BBE6-CFC872B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4298" y="4445976"/>
              <a:ext cx="3" cy="97868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10BFE0-8B11-46CF-ABB2-0A99BBD1BD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3935" y="4481295"/>
              <a:ext cx="13706" cy="101455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904B96-A116-4072-8F9A-BD2FDFFF23EB}"/>
                </a:ext>
              </a:extLst>
            </p:cNvPr>
            <p:cNvCxnSpPr>
              <a:cxnSpLocks/>
            </p:cNvCxnSpPr>
            <p:nvPr/>
          </p:nvCxnSpPr>
          <p:spPr>
            <a:xfrm>
              <a:off x="7017962" y="4481295"/>
              <a:ext cx="459679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55DAA85-218B-4EF4-87FE-378E0135EF6A}"/>
              </a:ext>
            </a:extLst>
          </p:cNvPr>
          <p:cNvGrpSpPr/>
          <p:nvPr/>
        </p:nvGrpSpPr>
        <p:grpSpPr>
          <a:xfrm>
            <a:off x="6537486" y="4629820"/>
            <a:ext cx="1422557" cy="512064"/>
            <a:chOff x="1451131" y="4735536"/>
            <a:chExt cx="1422557" cy="512064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AB68A35-034B-4EB8-A028-0DFE0093E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26458" cy="512064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D6E59E1-7ACC-423B-A767-468CB7A01ED1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8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172868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70251" y="13642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40175" y="307362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rgbClr val="4251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0835" y="4580169"/>
            <a:ext cx="1097057" cy="92832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3" y="1807294"/>
            <a:ext cx="589453" cy="573337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204895" y="12060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4,768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53391"/>
            <a:ext cx="1102529" cy="1069425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3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2,338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2973856" y="1912041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297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522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391654" y="4419507"/>
            <a:ext cx="1422557" cy="755896"/>
            <a:chOff x="2229747" y="4075989"/>
            <a:chExt cx="1422557" cy="755896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075989"/>
              <a:ext cx="777143" cy="755896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29747" y="4279945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797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670696"/>
            <a:ext cx="1422557" cy="640080"/>
            <a:chOff x="1451131" y="4670696"/>
            <a:chExt cx="1422557" cy="64008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70696"/>
              <a:ext cx="658073" cy="640080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422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7252790" y="4701396"/>
            <a:ext cx="1422557" cy="635213"/>
            <a:chOff x="1505676" y="4620699"/>
            <a:chExt cx="1422557" cy="635213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0" y="4620699"/>
              <a:ext cx="653069" cy="635213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505676" y="47698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481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970802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621511" y="5147104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8268970" y="48869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27BFEF-7450-4D1E-8CF1-75B5C4633036}"/>
              </a:ext>
            </a:extLst>
          </p:cNvPr>
          <p:cNvGrpSpPr/>
          <p:nvPr/>
        </p:nvGrpSpPr>
        <p:grpSpPr>
          <a:xfrm>
            <a:off x="6201582" y="3663498"/>
            <a:ext cx="1145236" cy="945741"/>
            <a:chOff x="2466612" y="2427494"/>
            <a:chExt cx="1145236" cy="94574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608828-4DE8-4C41-8C32-B4D8ECECC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702" y="2427494"/>
              <a:ext cx="972325" cy="945741"/>
            </a:xfrm>
            <a:prstGeom prst="ellipse">
              <a:avLst/>
            </a:prstGeom>
            <a:solidFill>
              <a:schemeClr val="bg2">
                <a:lumMod val="2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467BCC-C5D2-4500-ABF2-030349445743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1,066</a:t>
              </a:r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282C624-7DE8-4A4B-81BC-76FA5922CCF2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2445772" y="2358144"/>
            <a:ext cx="254873" cy="333"/>
          </a:xfrm>
          <a:prstGeom prst="bentConnector3">
            <a:avLst>
              <a:gd name="adj1" fmla="val 50000"/>
            </a:avLst>
          </a:prstGeom>
          <a:ln w="44450">
            <a:solidFill>
              <a:srgbClr val="CC6600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1468404" y="2062703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B5EBA-0828-44A6-B010-20FEDEA48028}"/>
              </a:ext>
            </a:extLst>
          </p:cNvPr>
          <p:cNvGrpSpPr/>
          <p:nvPr/>
        </p:nvGrpSpPr>
        <p:grpSpPr>
          <a:xfrm>
            <a:off x="4268439" y="3562352"/>
            <a:ext cx="597606" cy="2030507"/>
            <a:chOff x="4268439" y="3562352"/>
            <a:chExt cx="597606" cy="2030507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13617" y="4417174"/>
              <a:ext cx="1933500" cy="223855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rgbClr val="409066"/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A19C5EF-8893-4FF3-A79D-4AFB2BF99A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7153" y="4283967"/>
              <a:ext cx="2030506" cy="587278"/>
            </a:xfrm>
            <a:prstGeom prst="bentConnector3">
              <a:avLst>
                <a:gd name="adj1" fmla="val -193"/>
              </a:avLst>
            </a:prstGeom>
            <a:ln w="44450">
              <a:solidFill>
                <a:srgbClr val="4090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133032" y="3433221"/>
            <a:ext cx="1422557" cy="612507"/>
            <a:chOff x="2045728" y="4286053"/>
            <a:chExt cx="1422557" cy="61250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9007" y="4286053"/>
              <a:ext cx="629724" cy="612507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300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4564950" y="3202313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GFH-YMX-GFH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F2517-2AB3-4464-9C0E-C0BF837A5173}"/>
              </a:ext>
            </a:extLst>
          </p:cNvPr>
          <p:cNvSpPr txBox="1"/>
          <p:nvPr/>
        </p:nvSpPr>
        <p:spPr>
          <a:xfrm>
            <a:off x="1123031" y="2013940"/>
            <a:ext cx="134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YMX-SEA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13FA79-886C-4F6D-823E-8F07225990FA}"/>
              </a:ext>
            </a:extLst>
          </p:cNvPr>
          <p:cNvSpPr txBox="1"/>
          <p:nvPr/>
        </p:nvSpPr>
        <p:spPr>
          <a:xfrm>
            <a:off x="891010" y="221277"/>
            <a:ext cx="404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2 -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2017-09-19, UNIQUE COUNTS</a:t>
            </a:r>
          </a:p>
        </p:txBody>
      </p:sp>
    </p:spTree>
    <p:extLst>
      <p:ext uri="{BB962C8B-B14F-4D97-AF65-F5344CB8AC3E}">
        <p14:creationId xmlns:p14="http://schemas.microsoft.com/office/powerpoint/2010/main" val="15092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47" y="238834"/>
            <a:ext cx="10601707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424750" y="3399890"/>
            <a:ext cx="1568373" cy="2249985"/>
            <a:chOff x="2424750" y="3399890"/>
            <a:chExt cx="1568373" cy="2249985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21479" y="4024207"/>
              <a:ext cx="1924020" cy="1019269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6200000" flipH="1">
              <a:off x="1821082" y="4003558"/>
              <a:ext cx="2249985" cy="1042649"/>
            </a:xfrm>
            <a:prstGeom prst="bentConnector2">
              <a:avLst/>
            </a:prstGeom>
            <a:ln w="44450">
              <a:solidFill>
                <a:srgbClr val="00206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2" y="1807293"/>
            <a:ext cx="658072" cy="64008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192195" y="12314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3,440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2,583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3003449" y="1951323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434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519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706041" y="4201347"/>
            <a:ext cx="1422557" cy="702301"/>
            <a:chOff x="2238041" y="4077594"/>
            <a:chExt cx="1422557" cy="702301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2301" y="4077594"/>
              <a:ext cx="722041" cy="702301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38041" y="4251307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467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717735" y="3754759"/>
            <a:ext cx="1422557" cy="613081"/>
            <a:chOff x="1451131" y="4688550"/>
            <a:chExt cx="1422557" cy="613081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88550"/>
              <a:ext cx="630315" cy="613081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278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2000235" y="4371203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975702" y="4900046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5477010" y="3287299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GFH-YMX-THS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5A7F80-3571-415B-803C-9CCDB63C0654}"/>
              </a:ext>
            </a:extLst>
          </p:cNvPr>
          <p:cNvSpPr txBox="1"/>
          <p:nvPr/>
        </p:nvSpPr>
        <p:spPr>
          <a:xfrm>
            <a:off x="5803193" y="1745195"/>
            <a:ext cx="9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THS-YMX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7E44D0-67C5-4122-81C4-6E5FACA0E27D}"/>
              </a:ext>
            </a:extLst>
          </p:cNvPr>
          <p:cNvSpPr txBox="1"/>
          <p:nvPr/>
        </p:nvSpPr>
        <p:spPr>
          <a:xfrm>
            <a:off x="891010" y="221277"/>
            <a:ext cx="392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3 -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2017-09-20, UNIQUE COUNTS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7CE5B9-523A-45D0-9F6F-32A2343B1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0835" y="4580169"/>
            <a:ext cx="1097057" cy="92832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A1BD73-5CEB-42C3-8C91-198E04618785}"/>
              </a:ext>
            </a:extLst>
          </p:cNvPr>
          <p:cNvGrpSpPr/>
          <p:nvPr/>
        </p:nvGrpSpPr>
        <p:grpSpPr>
          <a:xfrm>
            <a:off x="7252790" y="4717039"/>
            <a:ext cx="1422557" cy="602455"/>
            <a:chOff x="1505676" y="4636342"/>
            <a:chExt cx="1422557" cy="60245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35E77D-ECAF-4D37-95F3-DB9810E8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4331" y="4636342"/>
              <a:ext cx="619390" cy="602455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D3E862-C113-4293-A6D0-CC930381D696}"/>
                </a:ext>
              </a:extLst>
            </p:cNvPr>
            <p:cNvSpPr txBox="1"/>
            <p:nvPr/>
          </p:nvSpPr>
          <p:spPr>
            <a:xfrm>
              <a:off x="1505676" y="47698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365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8E84D23-E9FB-4286-B38D-1728CC0DC7A8}"/>
              </a:ext>
            </a:extLst>
          </p:cNvPr>
          <p:cNvCxnSpPr>
            <a:cxnSpLocks/>
          </p:cNvCxnSpPr>
          <p:nvPr/>
        </p:nvCxnSpPr>
        <p:spPr>
          <a:xfrm flipV="1">
            <a:off x="4369065" y="3041769"/>
            <a:ext cx="3253348" cy="3135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70629E6-3DB3-4CD8-B72D-A379865661DE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4496043" y="2335667"/>
            <a:ext cx="2986833" cy="99926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75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7CEB4A-7B17-443D-9CF0-6243F1FE1F5B}"/>
              </a:ext>
            </a:extLst>
          </p:cNvPr>
          <p:cNvGrpSpPr/>
          <p:nvPr/>
        </p:nvGrpSpPr>
        <p:grpSpPr>
          <a:xfrm>
            <a:off x="5983425" y="2733760"/>
            <a:ext cx="1422557" cy="594360"/>
            <a:chOff x="2045728" y="4286134"/>
            <a:chExt cx="1422557" cy="59436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D6E983A-B035-4E1E-9D6B-C6FE6DDB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7396" y="4286134"/>
              <a:ext cx="611066" cy="594360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526860E-7C3C-4F1D-B673-470D47D775EC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345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5D2FAF2-354C-4454-A76B-B36A85EF8A22}"/>
              </a:ext>
            </a:extLst>
          </p:cNvPr>
          <p:cNvSpPr txBox="1"/>
          <p:nvPr/>
        </p:nvSpPr>
        <p:spPr>
          <a:xfrm>
            <a:off x="6278980" y="2492543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735A70-4C4A-4745-B3E9-28EF9384873F}"/>
              </a:ext>
            </a:extLst>
          </p:cNvPr>
          <p:cNvGrpSpPr/>
          <p:nvPr/>
        </p:nvGrpSpPr>
        <p:grpSpPr>
          <a:xfrm>
            <a:off x="4268439" y="3524225"/>
            <a:ext cx="3351273" cy="1965673"/>
            <a:chOff x="4268439" y="3524225"/>
            <a:chExt cx="3351273" cy="1965673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88467" y="4442324"/>
              <a:ext cx="1927546" cy="167602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chemeClr val="accent6">
                  <a:lumMod val="75000"/>
                </a:schemeClr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2FAA8E0-4823-4E09-BF36-09D093B9C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182" y="3524225"/>
              <a:ext cx="3329530" cy="21341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464678" y="3221657"/>
            <a:ext cx="1422557" cy="566483"/>
            <a:chOff x="2045728" y="4295302"/>
            <a:chExt cx="1422557" cy="56648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475" y="4295302"/>
              <a:ext cx="582406" cy="566483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269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34F6302-A9E3-46C9-AF7E-AA33CF1C8ACA}"/>
              </a:ext>
            </a:extLst>
          </p:cNvPr>
          <p:cNvSpPr txBox="1"/>
          <p:nvPr/>
        </p:nvSpPr>
        <p:spPr>
          <a:xfrm>
            <a:off x="8268970" y="48869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B042650-5DC6-44DA-8276-7BE2AA5E494B}"/>
              </a:ext>
            </a:extLst>
          </p:cNvPr>
          <p:cNvSpPr>
            <a:spLocks noChangeAspect="1"/>
          </p:cNvSpPr>
          <p:nvPr/>
        </p:nvSpPr>
        <p:spPr>
          <a:xfrm>
            <a:off x="5941744" y="2009460"/>
            <a:ext cx="564062" cy="548640"/>
          </a:xfrm>
          <a:prstGeom prst="ellipse">
            <a:avLst/>
          </a:prstGeom>
          <a:solidFill>
            <a:schemeClr val="accent4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04CCED-CF7A-48C1-94B9-F5F9990D4A5C}"/>
              </a:ext>
            </a:extLst>
          </p:cNvPr>
          <p:cNvSpPr txBox="1"/>
          <p:nvPr/>
        </p:nvSpPr>
        <p:spPr>
          <a:xfrm>
            <a:off x="5524168" y="2100614"/>
            <a:ext cx="14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249</a:t>
            </a:r>
          </a:p>
        </p:txBody>
      </p:sp>
    </p:spTree>
    <p:extLst>
      <p:ext uri="{BB962C8B-B14F-4D97-AF65-F5344CB8AC3E}">
        <p14:creationId xmlns:p14="http://schemas.microsoft.com/office/powerpoint/2010/main" val="39118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218</Words>
  <Application>Microsoft Office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Wilbert Heijmans</dc:creator>
  <cp:lastModifiedBy>Grejell</cp:lastModifiedBy>
  <cp:revision>97</cp:revision>
  <dcterms:created xsi:type="dcterms:W3CDTF">2014-11-17T05:36:00Z</dcterms:created>
  <dcterms:modified xsi:type="dcterms:W3CDTF">2017-10-04T06:01:22Z</dcterms:modified>
</cp:coreProperties>
</file>