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19BB-3332-4E0C-9683-5B592B57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56B0A-3BFF-4493-9F3E-B55535552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2523-74D1-4B69-B34B-BDEA6D5E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54F-572E-4D57-B215-F40C935ADB4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9AAF8-DD6A-455A-9ECE-50AACA61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0F699-8D64-442A-A5EC-2FD50331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2F07-C0C5-4C1E-BD5A-D3604067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3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B546-F67F-4B0A-A838-FB735EC2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7636F-8E89-4218-9B25-00F7278CA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D45A-0B18-47B9-AE88-3D4BA8CF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54F-572E-4D57-B215-F40C935ADB4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00F17-14C2-4855-8663-A4009F11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E15E0-BDD6-4219-9FD6-D4918435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2F07-C0C5-4C1E-BD5A-D3604067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BF8E35-4321-4736-8D01-5AAA51549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8AE3C-BD4F-4413-869E-83FB0FF06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0BC21-8E1B-4421-B265-AE8D4863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54F-572E-4D57-B215-F40C935ADB4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2C04-BC7F-4C8C-922D-1BC3B0E2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FB7CB-9BFE-400E-B154-57F832B9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2F07-C0C5-4C1E-BD5A-D3604067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24A3-11F0-4C7E-B052-22BB6D4A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F7EB-5083-475A-A1A5-9C7B7783A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B0D6-D4E6-4C90-9CE6-EE029B73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54F-572E-4D57-B215-F40C935ADB4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6C28E-0512-4216-BD9E-E5253B70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EE059-4772-4594-BEB7-6B0073F1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2F07-C0C5-4C1E-BD5A-D3604067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3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9224-01CD-401B-AC89-47C4DC02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B08EC-D290-4F6A-8B2C-BE9CA089F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F665-3313-4D69-B651-CFA7407C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54F-572E-4D57-B215-F40C935ADB4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20D5F-58E0-41A7-BDBA-55A25732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6430D-24F6-4569-A4D1-1DE1037A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2F07-C0C5-4C1E-BD5A-D3604067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4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4750-296C-4BB5-941B-7CAB6B0C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5928-9F8A-4557-BF07-4F491DDBF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54AD8-76F4-419A-AE45-9B0B20F2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6AA22-10FD-45BE-93F3-34016446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54F-572E-4D57-B215-F40C935ADB4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EE386-43A6-49A5-97DB-EEF1DE0E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99FD9-95D9-49AE-A90B-A386F8D6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2F07-C0C5-4C1E-BD5A-D3604067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7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F31E-642F-44B7-BA05-F78CCB72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99598-1B71-4652-8C60-F54F74DE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93317-D23C-4852-9527-275083928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E3FEF-53C4-4E75-BB0A-9AD4DFA6B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CC1DB-2771-4C36-9F56-1B7E1EAB5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09C4F-258B-46B8-A7FF-A6534517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54F-572E-4D57-B215-F40C935ADB4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9B6C4-71A1-458E-979B-BE43E687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BC300-7E71-48DD-9A5A-DD88EC55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2F07-C0C5-4C1E-BD5A-D3604067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7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9F64-D114-48E3-BE64-DFA2914B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7B934-A9B7-456A-823B-9B2356FE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54F-572E-4D57-B215-F40C935ADB4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02A0E-07C6-4871-B510-C82F29D4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686E1-E73D-496E-9296-9483A4D9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2F07-C0C5-4C1E-BD5A-D3604067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3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9BA8B-1A91-4D5F-8350-7D322745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54F-572E-4D57-B215-F40C935ADB4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B30FB-8510-4529-AA1F-2211FBAD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B645A-89FD-4287-B40B-C174FC87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2F07-C0C5-4C1E-BD5A-D3604067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5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9903-AB29-45C3-8662-70665485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94299-6D38-4872-A84F-BE9CD9436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564F9-ABEB-494C-AFC8-2341FA4F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ED7E1-E383-4CF3-AE83-AC8A8938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54F-572E-4D57-B215-F40C935ADB4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59488-D2D9-47DD-A5BA-D470D5C1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CA5DB-2562-4024-AEE1-F8CB97D5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2F07-C0C5-4C1E-BD5A-D3604067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2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A24D-6A13-42AB-ADEB-C087EE3E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A4F7E-4D4E-4DF3-A83B-82B45613E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2D822-113B-4E65-A8F0-CDFF63B3E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7D196-21EB-4C01-AA98-476011F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54F-572E-4D57-B215-F40C935ADB4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77B51-80E5-41AC-B038-3298F393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FFA3F-DC67-43DB-8A84-94400F73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2F07-C0C5-4C1E-BD5A-D3604067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2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DDF54-D375-4649-B7F2-3AD0E116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A5B7C-3464-445D-8E64-8D803F46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24D3E-C921-467C-93F7-9E933C9D2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D454F-572E-4D57-B215-F40C935ADB4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1FBB-4484-4C64-8626-901F4D897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E70B1-5C50-402B-9F14-FFB07E714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D2F07-C0C5-4C1E-BD5A-D3604067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6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ulfhost floor plan">
            <a:extLst>
              <a:ext uri="{FF2B5EF4-FFF2-40B4-BE49-F238E27FC236}">
                <a16:creationId xmlns:a16="http://schemas.microsoft.com/office/drawing/2014/main" id="{D1110154-5BBD-4D44-A082-E8870008B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50" y="1080481"/>
            <a:ext cx="10262586" cy="536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EF8426-629C-4E55-BF0E-DFDBE4A6D762}"/>
              </a:ext>
            </a:extLst>
          </p:cNvPr>
          <p:cNvSpPr/>
          <p:nvPr/>
        </p:nvSpPr>
        <p:spPr>
          <a:xfrm>
            <a:off x="3684411" y="2609502"/>
            <a:ext cx="994299" cy="1313895"/>
          </a:xfrm>
          <a:custGeom>
            <a:avLst/>
            <a:gdLst>
              <a:gd name="connsiteX0" fmla="*/ 994299 w 994299"/>
              <a:gd name="connsiteY0" fmla="*/ 0 h 1313895"/>
              <a:gd name="connsiteX1" fmla="*/ 949910 w 994299"/>
              <a:gd name="connsiteY1" fmla="*/ 26633 h 1313895"/>
              <a:gd name="connsiteX2" fmla="*/ 870011 w 994299"/>
              <a:gd name="connsiteY2" fmla="*/ 53266 h 1313895"/>
              <a:gd name="connsiteX3" fmla="*/ 781235 w 994299"/>
              <a:gd name="connsiteY3" fmla="*/ 88777 h 1313895"/>
              <a:gd name="connsiteX4" fmla="*/ 754602 w 994299"/>
              <a:gd name="connsiteY4" fmla="*/ 106532 h 1313895"/>
              <a:gd name="connsiteX5" fmla="*/ 577048 w 994299"/>
              <a:gd name="connsiteY5" fmla="*/ 133165 h 1313895"/>
              <a:gd name="connsiteX6" fmla="*/ 470516 w 994299"/>
              <a:gd name="connsiteY6" fmla="*/ 159798 h 1313895"/>
              <a:gd name="connsiteX7" fmla="*/ 426128 w 994299"/>
              <a:gd name="connsiteY7" fmla="*/ 168676 h 1313895"/>
              <a:gd name="connsiteX8" fmla="*/ 408372 w 994299"/>
              <a:gd name="connsiteY8" fmla="*/ 150921 h 1313895"/>
              <a:gd name="connsiteX9" fmla="*/ 319596 w 994299"/>
              <a:gd name="connsiteY9" fmla="*/ 159798 h 1313895"/>
              <a:gd name="connsiteX10" fmla="*/ 310718 w 994299"/>
              <a:gd name="connsiteY10" fmla="*/ 186431 h 1313895"/>
              <a:gd name="connsiteX11" fmla="*/ 275207 w 994299"/>
              <a:gd name="connsiteY11" fmla="*/ 239697 h 1313895"/>
              <a:gd name="connsiteX12" fmla="*/ 257452 w 994299"/>
              <a:gd name="connsiteY12" fmla="*/ 292963 h 1313895"/>
              <a:gd name="connsiteX13" fmla="*/ 248574 w 994299"/>
              <a:gd name="connsiteY13" fmla="*/ 319596 h 1313895"/>
              <a:gd name="connsiteX14" fmla="*/ 230819 w 994299"/>
              <a:gd name="connsiteY14" fmla="*/ 346229 h 1313895"/>
              <a:gd name="connsiteX15" fmla="*/ 221941 w 994299"/>
              <a:gd name="connsiteY15" fmla="*/ 372862 h 1313895"/>
              <a:gd name="connsiteX16" fmla="*/ 213064 w 994299"/>
              <a:gd name="connsiteY16" fmla="*/ 408373 h 1313895"/>
              <a:gd name="connsiteX17" fmla="*/ 195308 w 994299"/>
              <a:gd name="connsiteY17" fmla="*/ 426128 h 1313895"/>
              <a:gd name="connsiteX18" fmla="*/ 168675 w 994299"/>
              <a:gd name="connsiteY18" fmla="*/ 479394 h 1313895"/>
              <a:gd name="connsiteX19" fmla="*/ 150920 w 994299"/>
              <a:gd name="connsiteY19" fmla="*/ 532660 h 1313895"/>
              <a:gd name="connsiteX20" fmla="*/ 142042 w 994299"/>
              <a:gd name="connsiteY20" fmla="*/ 568171 h 1313895"/>
              <a:gd name="connsiteX21" fmla="*/ 106532 w 994299"/>
              <a:gd name="connsiteY21" fmla="*/ 612560 h 1313895"/>
              <a:gd name="connsiteX22" fmla="*/ 97654 w 994299"/>
              <a:gd name="connsiteY22" fmla="*/ 656948 h 1313895"/>
              <a:gd name="connsiteX23" fmla="*/ 88776 w 994299"/>
              <a:gd name="connsiteY23" fmla="*/ 710214 h 1313895"/>
              <a:gd name="connsiteX24" fmla="*/ 71021 w 994299"/>
              <a:gd name="connsiteY24" fmla="*/ 781235 h 1313895"/>
              <a:gd name="connsiteX25" fmla="*/ 62143 w 994299"/>
              <a:gd name="connsiteY25" fmla="*/ 852257 h 1313895"/>
              <a:gd name="connsiteX26" fmla="*/ 44388 w 994299"/>
              <a:gd name="connsiteY26" fmla="*/ 914400 h 1313895"/>
              <a:gd name="connsiteX27" fmla="*/ 35510 w 994299"/>
              <a:gd name="connsiteY27" fmla="*/ 949911 h 1313895"/>
              <a:gd name="connsiteX28" fmla="*/ 17755 w 994299"/>
              <a:gd name="connsiteY28" fmla="*/ 1003177 h 1313895"/>
              <a:gd name="connsiteX29" fmla="*/ 0 w 994299"/>
              <a:gd name="connsiteY29" fmla="*/ 1083076 h 1313895"/>
              <a:gd name="connsiteX30" fmla="*/ 26633 w 994299"/>
              <a:gd name="connsiteY30" fmla="*/ 1154097 h 1313895"/>
              <a:gd name="connsiteX31" fmla="*/ 44388 w 994299"/>
              <a:gd name="connsiteY31" fmla="*/ 1207363 h 1313895"/>
              <a:gd name="connsiteX32" fmla="*/ 71021 w 994299"/>
              <a:gd name="connsiteY32" fmla="*/ 1251752 h 1313895"/>
              <a:gd name="connsiteX33" fmla="*/ 97654 w 994299"/>
              <a:gd name="connsiteY33" fmla="*/ 1260629 h 1313895"/>
              <a:gd name="connsiteX34" fmla="*/ 88776 w 994299"/>
              <a:gd name="connsiteY34" fmla="*/ 1296140 h 1313895"/>
              <a:gd name="connsiteX35" fmla="*/ 106532 w 994299"/>
              <a:gd name="connsiteY35" fmla="*/ 1313895 h 131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94299" h="1313895">
                <a:moveTo>
                  <a:pt x="994299" y="0"/>
                </a:moveTo>
                <a:cubicBezTo>
                  <a:pt x="979503" y="8878"/>
                  <a:pt x="965770" y="19836"/>
                  <a:pt x="949910" y="26633"/>
                </a:cubicBezTo>
                <a:cubicBezTo>
                  <a:pt x="924106" y="37692"/>
                  <a:pt x="895121" y="40711"/>
                  <a:pt x="870011" y="53266"/>
                </a:cubicBezTo>
                <a:cubicBezTo>
                  <a:pt x="805832" y="85355"/>
                  <a:pt x="836003" y="75084"/>
                  <a:pt x="781235" y="88777"/>
                </a:cubicBezTo>
                <a:cubicBezTo>
                  <a:pt x="772357" y="94695"/>
                  <a:pt x="764724" y="103158"/>
                  <a:pt x="754602" y="106532"/>
                </a:cubicBezTo>
                <a:cubicBezTo>
                  <a:pt x="694036" y="126721"/>
                  <a:pt x="640485" y="127398"/>
                  <a:pt x="577048" y="133165"/>
                </a:cubicBezTo>
                <a:lnTo>
                  <a:pt x="470516" y="159798"/>
                </a:lnTo>
                <a:cubicBezTo>
                  <a:pt x="455828" y="163254"/>
                  <a:pt x="441065" y="170810"/>
                  <a:pt x="426128" y="168676"/>
                </a:cubicBezTo>
                <a:cubicBezTo>
                  <a:pt x="417842" y="167492"/>
                  <a:pt x="414291" y="156839"/>
                  <a:pt x="408372" y="150921"/>
                </a:cubicBezTo>
                <a:cubicBezTo>
                  <a:pt x="378780" y="153880"/>
                  <a:pt x="347545" y="149635"/>
                  <a:pt x="319596" y="159798"/>
                </a:cubicBezTo>
                <a:cubicBezTo>
                  <a:pt x="310801" y="162996"/>
                  <a:pt x="315263" y="178251"/>
                  <a:pt x="310718" y="186431"/>
                </a:cubicBezTo>
                <a:cubicBezTo>
                  <a:pt x="300355" y="205085"/>
                  <a:pt x="275207" y="239697"/>
                  <a:pt x="275207" y="239697"/>
                </a:cubicBezTo>
                <a:lnTo>
                  <a:pt x="257452" y="292963"/>
                </a:lnTo>
                <a:cubicBezTo>
                  <a:pt x="254493" y="301841"/>
                  <a:pt x="253765" y="311810"/>
                  <a:pt x="248574" y="319596"/>
                </a:cubicBezTo>
                <a:cubicBezTo>
                  <a:pt x="242656" y="328474"/>
                  <a:pt x="235591" y="336686"/>
                  <a:pt x="230819" y="346229"/>
                </a:cubicBezTo>
                <a:cubicBezTo>
                  <a:pt x="226634" y="354599"/>
                  <a:pt x="224512" y="363864"/>
                  <a:pt x="221941" y="372862"/>
                </a:cubicBezTo>
                <a:cubicBezTo>
                  <a:pt x="218589" y="384594"/>
                  <a:pt x="218521" y="397460"/>
                  <a:pt x="213064" y="408373"/>
                </a:cubicBezTo>
                <a:cubicBezTo>
                  <a:pt x="209321" y="415859"/>
                  <a:pt x="201227" y="420210"/>
                  <a:pt x="195308" y="426128"/>
                </a:cubicBezTo>
                <a:cubicBezTo>
                  <a:pt x="162937" y="523247"/>
                  <a:pt x="214562" y="376148"/>
                  <a:pt x="168675" y="479394"/>
                </a:cubicBezTo>
                <a:cubicBezTo>
                  <a:pt x="161074" y="496497"/>
                  <a:pt x="155459" y="514503"/>
                  <a:pt x="150920" y="532660"/>
                </a:cubicBezTo>
                <a:cubicBezTo>
                  <a:pt x="147961" y="544497"/>
                  <a:pt x="146848" y="556956"/>
                  <a:pt x="142042" y="568171"/>
                </a:cubicBezTo>
                <a:cubicBezTo>
                  <a:pt x="133643" y="587769"/>
                  <a:pt x="120850" y="598242"/>
                  <a:pt x="106532" y="612560"/>
                </a:cubicBezTo>
                <a:cubicBezTo>
                  <a:pt x="103573" y="627356"/>
                  <a:pt x="100353" y="642102"/>
                  <a:pt x="97654" y="656948"/>
                </a:cubicBezTo>
                <a:cubicBezTo>
                  <a:pt x="94434" y="674658"/>
                  <a:pt x="92548" y="692613"/>
                  <a:pt x="88776" y="710214"/>
                </a:cubicBezTo>
                <a:cubicBezTo>
                  <a:pt x="83663" y="734075"/>
                  <a:pt x="71021" y="781235"/>
                  <a:pt x="71021" y="781235"/>
                </a:cubicBezTo>
                <a:cubicBezTo>
                  <a:pt x="68062" y="804909"/>
                  <a:pt x="66065" y="828723"/>
                  <a:pt x="62143" y="852257"/>
                </a:cubicBezTo>
                <a:cubicBezTo>
                  <a:pt x="56592" y="885566"/>
                  <a:pt x="52833" y="884843"/>
                  <a:pt x="44388" y="914400"/>
                </a:cubicBezTo>
                <a:cubicBezTo>
                  <a:pt x="41036" y="926132"/>
                  <a:pt x="39016" y="938224"/>
                  <a:pt x="35510" y="949911"/>
                </a:cubicBezTo>
                <a:cubicBezTo>
                  <a:pt x="30132" y="967837"/>
                  <a:pt x="21815" y="984907"/>
                  <a:pt x="17755" y="1003177"/>
                </a:cubicBezTo>
                <a:lnTo>
                  <a:pt x="0" y="1083076"/>
                </a:lnTo>
                <a:cubicBezTo>
                  <a:pt x="21045" y="1188308"/>
                  <a:pt x="-6618" y="1079283"/>
                  <a:pt x="26633" y="1154097"/>
                </a:cubicBezTo>
                <a:cubicBezTo>
                  <a:pt x="34234" y="1171200"/>
                  <a:pt x="38470" y="1189608"/>
                  <a:pt x="44388" y="1207363"/>
                </a:cubicBezTo>
                <a:cubicBezTo>
                  <a:pt x="51370" y="1228310"/>
                  <a:pt x="50712" y="1239567"/>
                  <a:pt x="71021" y="1251752"/>
                </a:cubicBezTo>
                <a:cubicBezTo>
                  <a:pt x="79045" y="1256567"/>
                  <a:pt x="88776" y="1257670"/>
                  <a:pt x="97654" y="1260629"/>
                </a:cubicBezTo>
                <a:cubicBezTo>
                  <a:pt x="94695" y="1272466"/>
                  <a:pt x="86770" y="1284105"/>
                  <a:pt x="88776" y="1296140"/>
                </a:cubicBezTo>
                <a:cubicBezTo>
                  <a:pt x="90152" y="1304396"/>
                  <a:pt x="106532" y="1313895"/>
                  <a:pt x="106532" y="1313895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4FD3E-F7FA-4C76-8515-EFA785A7C10D}"/>
              </a:ext>
            </a:extLst>
          </p:cNvPr>
          <p:cNvSpPr txBox="1"/>
          <p:nvPr/>
        </p:nvSpPr>
        <p:spPr>
          <a:xfrm>
            <a:off x="3017520" y="3172968"/>
            <a:ext cx="10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Georgia" panose="02040502050405020303" pitchFamily="18" charset="0"/>
              </a:rPr>
              <a:t>SFF-</a:t>
            </a:r>
            <a:r>
              <a:rPr lang="en-US" sz="900" dirty="0" err="1">
                <a:latin typeface="Georgia" panose="02040502050405020303" pitchFamily="18" charset="0"/>
              </a:rPr>
              <a:t>Gulhost</a:t>
            </a:r>
            <a:r>
              <a:rPr lang="en-US" sz="900" dirty="0">
                <a:latin typeface="Georgia" panose="02040502050405020303" pitchFamily="18" charset="0"/>
              </a:rPr>
              <a:t> (2,305)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5DF9B444-29D9-42E6-942C-2FDFC3885E23}"/>
              </a:ext>
            </a:extLst>
          </p:cNvPr>
          <p:cNvSpPr/>
          <p:nvPr/>
        </p:nvSpPr>
        <p:spPr>
          <a:xfrm>
            <a:off x="3684411" y="1993392"/>
            <a:ext cx="3950829" cy="219456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1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65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Grejell</dc:creator>
  <cp:lastModifiedBy>Grejell</cp:lastModifiedBy>
  <cp:revision>3</cp:revision>
  <dcterms:created xsi:type="dcterms:W3CDTF">2017-10-02T06:23:26Z</dcterms:created>
  <dcterms:modified xsi:type="dcterms:W3CDTF">2017-10-02T07:02:23Z</dcterms:modified>
</cp:coreProperties>
</file>