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F963-86C9-B447-8355-3CE26F9EE49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B3FB-53E6-EC4C-BEE1-5A9567F3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1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NOTES IN THE GUITAR </a:t>
            </a:r>
            <a:r>
              <a:rPr lang="en-US" dirty="0" smtClean="0"/>
              <a:t>FRETBOARD</a:t>
            </a:r>
            <a:endParaRPr lang="en-US" dirty="0"/>
          </a:p>
        </p:txBody>
      </p:sp>
      <p:pic>
        <p:nvPicPr>
          <p:cNvPr id="5" name="Picture 4" descr="fretnotes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341034"/>
            <a:ext cx="8826500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STANDARD TUNING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0850" y="2233083"/>
            <a:ext cx="8188922" cy="3240617"/>
            <a:chOff x="450850" y="2233083"/>
            <a:chExt cx="8188922" cy="3240617"/>
          </a:xfrm>
        </p:grpSpPr>
        <p:pic>
          <p:nvPicPr>
            <p:cNvPr id="4" name="Picture 3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2233083"/>
              <a:ext cx="8188922" cy="324061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862667" y="4624917"/>
              <a:ext cx="391583" cy="3280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6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CAGED CHORDS</a:t>
            </a:r>
            <a:endParaRPr lang="en-US" dirty="0"/>
          </a:p>
        </p:txBody>
      </p:sp>
      <p:pic>
        <p:nvPicPr>
          <p:cNvPr id="4" name="Picture 3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NOTES IN THE GUITAR FRETBOARD</vt:lpstr>
      <vt:lpstr>GUITAR STANDARD TUNING</vt:lpstr>
      <vt:lpstr>THE CAGED CHORDS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 Segura</dc:creator>
  <cp:lastModifiedBy>Grej Segura</cp:lastModifiedBy>
  <cp:revision>4</cp:revision>
  <dcterms:created xsi:type="dcterms:W3CDTF">2018-02-07T17:36:48Z</dcterms:created>
  <dcterms:modified xsi:type="dcterms:W3CDTF">2018-02-07T18:10:55Z</dcterms:modified>
</cp:coreProperties>
</file>