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79" r:id="rId2"/>
    <p:sldId id="256" r:id="rId3"/>
    <p:sldId id="278" r:id="rId4"/>
    <p:sldId id="270" r:id="rId5"/>
    <p:sldId id="262" r:id="rId6"/>
    <p:sldId id="283" r:id="rId7"/>
    <p:sldId id="275" r:id="rId8"/>
    <p:sldId id="284" r:id="rId9"/>
    <p:sldId id="287" r:id="rId10"/>
    <p:sldId id="282" r:id="rId11"/>
    <p:sldId id="286" r:id="rId12"/>
    <p:sldId id="285" r:id="rId13"/>
    <p:sldId id="289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 guitar - w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2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2 </a:t>
            </a:r>
            <a:r>
              <a:rPr lang="en-US" dirty="0" smtClean="0"/>
              <a:t>: </a:t>
            </a:r>
            <a:r>
              <a:rPr lang="en-US" dirty="0" smtClean="0"/>
              <a:t>minor chords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4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Sound difference between minor &amp; major chords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Major chord has cheerier and brighter sound</a:t>
            </a:r>
          </a:p>
          <a:p>
            <a:r>
              <a:rPr lang="en-US" dirty="0" smtClean="0"/>
              <a:t>Minor chord has sadder and darker sound</a:t>
            </a:r>
          </a:p>
          <a:p>
            <a:endParaRPr lang="en-US" dirty="0"/>
          </a:p>
          <a:p>
            <a:r>
              <a:rPr lang="en-US" dirty="0" smtClean="0"/>
              <a:t>Only one note differs between them </a:t>
            </a:r>
            <a:r>
              <a:rPr lang="mr-IN" dirty="0" smtClean="0"/>
              <a:t>–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“3rd note </a:t>
            </a:r>
            <a:r>
              <a:rPr lang="en-US" sz="1200" dirty="0" smtClean="0"/>
              <a:t>(which will be discussed in later topics)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2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Your first minor chords: the Open minor chords</a:t>
            </a:r>
            <a:endParaRPr lang="en-US" sz="2400" dirty="0"/>
          </a:p>
        </p:txBody>
      </p:sp>
      <p:pic>
        <p:nvPicPr>
          <p:cNvPr id="6" name="Picture 5" descr="mino chords - w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7" y="1955799"/>
            <a:ext cx="7290740" cy="36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smtClean="0"/>
              <a:t>bar chords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4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most common bar chord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 shape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mtClean="0"/>
              <a:t>A shape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6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GUITAR 101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BEGINNER </a:t>
            </a:r>
            <a:r>
              <a:rPr lang="en-US" dirty="0"/>
              <a:t>COURSE : week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3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mr-IN" dirty="0" smtClean="0"/>
              <a:t>–</a:t>
            </a:r>
            <a:r>
              <a:rPr lang="en-US" dirty="0" smtClean="0"/>
              <a:t> group for beginner 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07722"/>
              </p:ext>
            </p:extLst>
          </p:nvPr>
        </p:nvGraphicFramePr>
        <p:xfrm>
          <a:off x="1206499" y="1629832"/>
          <a:ext cx="6968439" cy="3327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6719"/>
                <a:gridCol w="1064344"/>
                <a:gridCol w="1064344"/>
                <a:gridCol w="1064344"/>
                <a:gridCol w="1064344"/>
                <a:gridCol w="1064344"/>
              </a:tblGrid>
              <a:tr h="831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Instrument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Guitar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Bass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831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Mentor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Jeff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Jethro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JR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PTEarl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Grej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83185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RJ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Esa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Janice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Francis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Bong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83185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Rollie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PTVin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Mark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95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 : </a:t>
            </a:r>
            <a:r>
              <a:rPr lang="en-US" dirty="0" smtClean="0"/>
              <a:t>week 1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1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tuning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0850" y="1746250"/>
            <a:ext cx="8188922" cy="3949700"/>
            <a:chOff x="450850" y="1746250"/>
            <a:chExt cx="8188922" cy="3949700"/>
          </a:xfrm>
        </p:grpSpPr>
        <p:pic>
          <p:nvPicPr>
            <p:cNvPr id="6" name="Picture 5" descr="tuning - w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50" y="1746250"/>
              <a:ext cx="8188922" cy="394970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1862667" y="4635500"/>
              <a:ext cx="391583" cy="4021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>
                <a:latin typeface="Abadi MT Condensed Light"/>
                <a:cs typeface="Abadi MT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2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 for a clear chord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Do not over press the note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Press the note near the </a:t>
            </a:r>
            <a:r>
              <a:rPr lang="en-US" sz="2000" dirty="0" err="1" smtClean="0"/>
              <a:t>fretwire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Make sure the strings are not muted by the other hand and fingers </a:t>
            </a:r>
          </a:p>
          <a:p>
            <a:pPr lvl="1"/>
            <a:r>
              <a:rPr lang="en-US" sz="2000" dirty="0" smtClean="0"/>
              <a:t>Check the proper spacing of fingers between strings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49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333" y="1375833"/>
            <a:ext cx="8424334" cy="504825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ged chords - w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84" y="1614089"/>
            <a:ext cx="5759450" cy="443957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6333" y="518845"/>
            <a:ext cx="7924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Remembering the shapes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9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 your assignments!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 the song in key of </a:t>
            </a:r>
            <a:r>
              <a:rPr lang="en-US" sz="4400" dirty="0" smtClean="0">
                <a:solidFill>
                  <a:srgbClr val="FF0000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dirty="0" smtClean="0"/>
              <a:t>and </a:t>
            </a:r>
            <a:r>
              <a:rPr lang="en-US" sz="4400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3455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2008</TotalTime>
  <Words>163</Words>
  <Application>Microsoft Macintosh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Horizon</vt:lpstr>
      <vt:lpstr>PowerPoint Presentation</vt:lpstr>
      <vt:lpstr>GUITAR 101  The BEGINNER COURSE : week 2</vt:lpstr>
      <vt:lpstr>Sub – group for beginner class</vt:lpstr>
      <vt:lpstr>Part 1 : week 1 review</vt:lpstr>
      <vt:lpstr>STANDARD tuning</vt:lpstr>
      <vt:lpstr>Some tips for a clear chord sound</vt:lpstr>
      <vt:lpstr>PowerPoint Presentation</vt:lpstr>
      <vt:lpstr>Pass your assignments!</vt:lpstr>
      <vt:lpstr>Play the song in key of A and D</vt:lpstr>
      <vt:lpstr>Part 2 : minor chords</vt:lpstr>
      <vt:lpstr>Sound difference between minor &amp; major chords</vt:lpstr>
      <vt:lpstr>Your first minor chords: the Open minor chords</vt:lpstr>
      <vt:lpstr>Part 3 : bar chords</vt:lpstr>
      <vt:lpstr>Two most common bar chord shapes</vt:lpstr>
    </vt:vector>
  </TitlesOfParts>
  <Company>Staytus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BEGINNER COURSE</dc:title>
  <dc:creator>Grej Segura</dc:creator>
  <cp:lastModifiedBy>Grej Segura</cp:lastModifiedBy>
  <cp:revision>73</cp:revision>
  <dcterms:created xsi:type="dcterms:W3CDTF">2018-02-05T17:44:01Z</dcterms:created>
  <dcterms:modified xsi:type="dcterms:W3CDTF">2018-02-11T18:30:22Z</dcterms:modified>
</cp:coreProperties>
</file>