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notesMasterIdLst>
    <p:notesMasterId r:id="rId10"/>
  </p:notesMasterIdLst>
  <p:sldIdLst>
    <p:sldId id="256" r:id="rId2"/>
    <p:sldId id="260" r:id="rId3"/>
    <p:sldId id="257" r:id="rId4"/>
    <p:sldId id="258" r:id="rId5"/>
    <p:sldId id="263" r:id="rId6"/>
    <p:sldId id="262" r:id="rId7"/>
    <p:sldId id="261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58FC4-0288-A44F-BF0A-B761FC03137E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E8278-ADEB-8D4D-ADB0-2B3689EB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5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E8278-ADEB-8D4D-ADB0-2B3689EBB9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0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1/31/18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1/31/18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1/31/18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venir Light"/>
                <a:cs typeface="Avenir Light"/>
              </a:rPr>
              <a:t>GUITAR LESSONS</a:t>
            </a:r>
            <a:endParaRPr lang="en-US" dirty="0"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882100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guitars?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Very Common</a:t>
            </a:r>
          </a:p>
          <a:p>
            <a:r>
              <a:rPr lang="en-US" dirty="0" smtClean="0"/>
              <a:t>Can be played without accompaniment from other instruments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33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BIBLICAL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lphaUcPeriod"/>
            </a:pPr>
            <a:r>
              <a:rPr lang="en-US" sz="2400" dirty="0" smtClean="0"/>
              <a:t>1 Samuel 16:23 </a:t>
            </a:r>
            <a:r>
              <a:rPr lang="mr-IN" sz="2400" dirty="0" smtClean="0"/>
              <a:t>–</a:t>
            </a:r>
            <a:r>
              <a:rPr lang="en-US" sz="2400" dirty="0" smtClean="0"/>
              <a:t> evil spirit departed from Saul because David 	played him the harp</a:t>
            </a:r>
          </a:p>
          <a:p>
            <a:pPr>
              <a:buFont typeface="+mj-lt"/>
              <a:buAutoNum type="alphaUcPeriod"/>
            </a:pPr>
            <a:r>
              <a:rPr lang="en-US" sz="2400" dirty="0" smtClean="0"/>
              <a:t>Psalms 43:4 </a:t>
            </a:r>
            <a:r>
              <a:rPr lang="mr-IN" sz="2400" dirty="0" smtClean="0"/>
              <a:t>–</a:t>
            </a:r>
            <a:r>
              <a:rPr lang="en-US" sz="2400" dirty="0" smtClean="0"/>
              <a:t> Expression of Joy to God</a:t>
            </a:r>
          </a:p>
          <a:p>
            <a:pPr>
              <a:buFont typeface="+mj-lt"/>
              <a:buAutoNum type="alphaUcPeriod"/>
            </a:pPr>
            <a:r>
              <a:rPr lang="en-US" sz="2400" dirty="0" smtClean="0"/>
              <a:t>Isaiah 38:20 </a:t>
            </a:r>
            <a:r>
              <a:rPr lang="mr-IN" sz="2400" dirty="0" smtClean="0"/>
              <a:t>–</a:t>
            </a:r>
            <a:r>
              <a:rPr lang="en-US" sz="2400" dirty="0" smtClean="0"/>
              <a:t> “</a:t>
            </a:r>
            <a:r>
              <a:rPr lang="mr-IN" sz="2400" dirty="0" smtClean="0"/>
              <a:t>…</a:t>
            </a:r>
            <a:r>
              <a:rPr lang="en-US" sz="2400" dirty="0" smtClean="0"/>
              <a:t>sing </a:t>
            </a:r>
            <a:r>
              <a:rPr lang="en-US" sz="2400" dirty="0"/>
              <a:t>my songs with stringed instruments All </a:t>
            </a:r>
            <a:r>
              <a:rPr lang="en-US" sz="2400" dirty="0" smtClean="0"/>
              <a:t>	the </a:t>
            </a:r>
            <a:r>
              <a:rPr lang="en-US" sz="2400" dirty="0"/>
              <a:t>days of our life in the </a:t>
            </a:r>
            <a:r>
              <a:rPr lang="en-US" sz="2400" dirty="0" smtClean="0"/>
              <a:t>house </a:t>
            </a:r>
            <a:r>
              <a:rPr lang="en-US" sz="2400" dirty="0"/>
              <a:t>of </a:t>
            </a:r>
            <a:r>
              <a:rPr lang="en-US" sz="2400" dirty="0" smtClean="0"/>
              <a:t>Jehovah.”</a:t>
            </a:r>
          </a:p>
          <a:p>
            <a:pPr>
              <a:buFont typeface="+mj-lt"/>
              <a:buAutoNum type="alphaUcPeriod"/>
            </a:pPr>
            <a:r>
              <a:rPr lang="en-US" sz="2400" dirty="0" smtClean="0"/>
              <a:t>Psalms 150:4 </a:t>
            </a:r>
            <a:r>
              <a:rPr lang="mr-IN" sz="2400" dirty="0" smtClean="0"/>
              <a:t>–</a:t>
            </a:r>
            <a:r>
              <a:rPr lang="en-US" sz="2400" dirty="0" smtClean="0"/>
              <a:t> “</a:t>
            </a:r>
            <a:r>
              <a:rPr lang="mr-IN" sz="2400" dirty="0" smtClean="0"/>
              <a:t>…</a:t>
            </a:r>
            <a:r>
              <a:rPr lang="en-US" sz="2400" dirty="0" smtClean="0"/>
              <a:t>Praise Him with stringed instruments</a:t>
            </a:r>
            <a:r>
              <a:rPr lang="mr-IN" sz="2400" dirty="0" smtClean="0"/>
              <a:t>…</a:t>
            </a:r>
            <a:r>
              <a:rPr lang="en-US" sz="2400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4928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199"/>
            <a:ext cx="7924800" cy="491913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Beginner</a:t>
            </a:r>
          </a:p>
          <a:p>
            <a:pPr lvl="1"/>
            <a:r>
              <a:rPr lang="en-US" sz="2400" dirty="0" smtClean="0"/>
              <a:t>Basics (tuning, chords, strumming)</a:t>
            </a:r>
          </a:p>
          <a:p>
            <a:pPr marL="457200" lvl="1" indent="0">
              <a:buNone/>
            </a:pPr>
            <a:r>
              <a:rPr lang="en-US" sz="2400" dirty="0" smtClean="0"/>
              <a:t>Objective : Play a song.</a:t>
            </a:r>
          </a:p>
          <a:p>
            <a:r>
              <a:rPr lang="en-US" sz="2400" dirty="0" smtClean="0"/>
              <a:t>Intermediate</a:t>
            </a:r>
          </a:p>
          <a:p>
            <a:pPr lvl="1"/>
            <a:r>
              <a:rPr lang="en-US" sz="2400" dirty="0" smtClean="0"/>
              <a:t>Strumming Patterns</a:t>
            </a:r>
          </a:p>
          <a:p>
            <a:pPr lvl="1"/>
            <a:r>
              <a:rPr lang="en-US" sz="2400" dirty="0" smtClean="0"/>
              <a:t>Chord progressions and family</a:t>
            </a:r>
          </a:p>
          <a:p>
            <a:pPr lvl="1"/>
            <a:r>
              <a:rPr lang="en-US" sz="2400" dirty="0" smtClean="0"/>
              <a:t>Transposing Chords</a:t>
            </a:r>
          </a:p>
          <a:p>
            <a:pPr marL="457200" lvl="1" indent="0">
              <a:buNone/>
            </a:pPr>
            <a:r>
              <a:rPr lang="en-US" sz="2400" dirty="0"/>
              <a:t>Objective : Play a </a:t>
            </a:r>
            <a:r>
              <a:rPr lang="en-US" sz="2400" dirty="0" smtClean="0"/>
              <a:t>song in different keys and strumming 	patterns.</a:t>
            </a:r>
            <a:endParaRPr lang="en-US" sz="2400" dirty="0"/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1199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749800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Advanced</a:t>
            </a:r>
            <a:endParaRPr lang="en-US" sz="2400" dirty="0"/>
          </a:p>
          <a:p>
            <a:pPr lvl="1"/>
            <a:r>
              <a:rPr lang="en-US" sz="2400" dirty="0"/>
              <a:t>Chord </a:t>
            </a:r>
            <a:r>
              <a:rPr lang="en-US" sz="2400" dirty="0" smtClean="0"/>
              <a:t>Theory (Acoustic and Lead Guitar)</a:t>
            </a:r>
            <a:endParaRPr lang="en-US" sz="2400" dirty="0"/>
          </a:p>
          <a:p>
            <a:pPr lvl="1"/>
            <a:r>
              <a:rPr lang="en-US" sz="2400" dirty="0"/>
              <a:t>Scales (Lead Guitar)</a:t>
            </a:r>
          </a:p>
          <a:p>
            <a:pPr lvl="1"/>
            <a:r>
              <a:rPr lang="en-US" sz="2400" dirty="0"/>
              <a:t>Tone quality and effects (Lead Guitar)</a:t>
            </a:r>
          </a:p>
          <a:p>
            <a:pPr marL="0" lvl="1" indent="0">
              <a:buNone/>
            </a:pPr>
            <a:r>
              <a:rPr lang="en-US" sz="2400" dirty="0" smtClean="0"/>
              <a:t>Objective (Acoustic) : </a:t>
            </a:r>
            <a:r>
              <a:rPr lang="en-US" sz="2400" dirty="0"/>
              <a:t>Play a </a:t>
            </a:r>
            <a:r>
              <a:rPr lang="en-US" sz="2400" dirty="0" smtClean="0"/>
              <a:t>song in different types of chord 	shapes.</a:t>
            </a:r>
          </a:p>
          <a:p>
            <a:pPr marL="0" lvl="1" indent="0">
              <a:buNone/>
            </a:pPr>
            <a:r>
              <a:rPr lang="en-US" sz="2400" dirty="0" smtClean="0"/>
              <a:t>Objective (Lead) </a:t>
            </a:r>
            <a:r>
              <a:rPr lang="en-US" sz="2400" dirty="0"/>
              <a:t>: Play a </a:t>
            </a:r>
            <a:r>
              <a:rPr lang="en-US" sz="2400" dirty="0" smtClean="0"/>
              <a:t>song using scales and effects.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9175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expect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On Class</a:t>
            </a:r>
          </a:p>
          <a:p>
            <a:pPr lvl="1"/>
            <a:r>
              <a:rPr lang="en-US" sz="2400" dirty="0" smtClean="0"/>
              <a:t>Exercises</a:t>
            </a:r>
          </a:p>
          <a:p>
            <a:r>
              <a:rPr lang="en-US" sz="2400" dirty="0" smtClean="0"/>
              <a:t>Off the Class</a:t>
            </a:r>
          </a:p>
          <a:p>
            <a:pPr lvl="1"/>
            <a:r>
              <a:rPr lang="en-US" sz="2400" dirty="0" smtClean="0"/>
              <a:t>Assignments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9865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expect</a:t>
            </a:r>
            <a:endParaRPr lang="en-US" dirty="0"/>
          </a:p>
        </p:txBody>
      </p:sp>
      <p:pic>
        <p:nvPicPr>
          <p:cNvPr id="6" name="Picture 5" descr="main-qimg-3c8e55113dbbc54e983fb4ec9e08052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" y="1532466"/>
            <a:ext cx="76454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need FROM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u"/>
            </a:pPr>
            <a:r>
              <a:rPr lang="en-US" sz="2400" dirty="0" smtClean="0"/>
              <a:t>Passion for Music</a:t>
            </a:r>
          </a:p>
          <a:p>
            <a:pPr lvl="1"/>
            <a:r>
              <a:rPr lang="en-US" sz="2400" dirty="0" smtClean="0"/>
              <a:t>Worshipping heart</a:t>
            </a:r>
          </a:p>
          <a:p>
            <a:pPr>
              <a:buFont typeface="Wingdings" charset="2"/>
              <a:buChar char="u"/>
            </a:pPr>
            <a:r>
              <a:rPr lang="en-US" sz="2400" dirty="0" smtClean="0"/>
              <a:t>Eagerness to Learn</a:t>
            </a:r>
          </a:p>
          <a:p>
            <a:pPr lvl="1"/>
            <a:r>
              <a:rPr lang="en-US" sz="2400" dirty="0"/>
              <a:t>A</a:t>
            </a:r>
            <a:r>
              <a:rPr lang="en-US" sz="2400" dirty="0" smtClean="0"/>
              <a:t>ssignments</a:t>
            </a:r>
          </a:p>
          <a:p>
            <a:pPr lvl="1"/>
            <a:r>
              <a:rPr lang="en-US" sz="2400" dirty="0" smtClean="0"/>
              <a:t>Asks questions</a:t>
            </a:r>
          </a:p>
          <a:p>
            <a:pPr>
              <a:buFont typeface="Wingdings" charset="2"/>
              <a:buChar char="u"/>
            </a:pPr>
            <a:r>
              <a:rPr lang="en-US" sz="2400" dirty="0" smtClean="0"/>
              <a:t>Full Commitment</a:t>
            </a:r>
            <a:endParaRPr lang="en-US" sz="2400" dirty="0"/>
          </a:p>
          <a:p>
            <a:pPr lvl="1"/>
            <a:r>
              <a:rPr lang="en-US" sz="2400" dirty="0" smtClean="0"/>
              <a:t>Attendance</a:t>
            </a:r>
          </a:p>
          <a:p>
            <a:pPr lvl="1"/>
            <a:r>
              <a:rPr lang="en-US" sz="2400" dirty="0" smtClean="0"/>
              <a:t>Participation on Activities</a:t>
            </a:r>
          </a:p>
          <a:p>
            <a:pPr lvl="1"/>
            <a:endParaRPr lang="en-US" sz="2400" dirty="0"/>
          </a:p>
          <a:p>
            <a:pPr marL="400050" algn="just">
              <a:buFont typeface="Wingdings" charset="2"/>
              <a:buChar char="u"/>
            </a:pPr>
            <a:r>
              <a:rPr lang="en-US" sz="2400" dirty="0" smtClean="0"/>
              <a:t>Practice, practice, and practice.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745538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104</TotalTime>
  <Words>153</Words>
  <Application>Microsoft Macintosh PowerPoint</Application>
  <PresentationFormat>On-screen Show (4:3)</PresentationFormat>
  <Paragraphs>48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Horizon</vt:lpstr>
      <vt:lpstr>GUITAR LESSONS</vt:lpstr>
      <vt:lpstr>Why LEARN guitars?</vt:lpstr>
      <vt:lpstr>BIBLICAL REFERENCES</vt:lpstr>
      <vt:lpstr>WHAT YOU WILL LEARN</vt:lpstr>
      <vt:lpstr>What you will learn</vt:lpstr>
      <vt:lpstr>What you should expect</vt:lpstr>
      <vt:lpstr>what you should expect</vt:lpstr>
      <vt:lpstr>WHAT WE need FROM YOU</vt:lpstr>
    </vt:vector>
  </TitlesOfParts>
  <Company>Staytus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GUITAR LESSONS</dc:title>
  <dc:creator>Grej Segura</dc:creator>
  <cp:lastModifiedBy>Grej Segura</cp:lastModifiedBy>
  <cp:revision>51</cp:revision>
  <dcterms:created xsi:type="dcterms:W3CDTF">2018-01-31T16:19:13Z</dcterms:created>
  <dcterms:modified xsi:type="dcterms:W3CDTF">2018-01-31T18:03:53Z</dcterms:modified>
</cp:coreProperties>
</file>