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79" r:id="rId2"/>
    <p:sldId id="256" r:id="rId3"/>
    <p:sldId id="278" r:id="rId4"/>
    <p:sldId id="270" r:id="rId5"/>
    <p:sldId id="262" r:id="rId6"/>
    <p:sldId id="283" r:id="rId7"/>
    <p:sldId id="275" r:id="rId8"/>
    <p:sldId id="284" r:id="rId9"/>
    <p:sldId id="287" r:id="rId10"/>
    <p:sldId id="282" r:id="rId11"/>
    <p:sldId id="286" r:id="rId12"/>
    <p:sldId id="285" r:id="rId13"/>
    <p:sldId id="289" r:id="rId14"/>
    <p:sldId id="29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2/14/18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ver guitar - w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2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2 : minor chords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040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Sound difference between minor &amp; major chords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Major chord has cheerier and brighter sound</a:t>
            </a:r>
          </a:p>
          <a:p>
            <a:r>
              <a:rPr lang="en-US" dirty="0" smtClean="0"/>
              <a:t>Minor chord has sadder and darker sound</a:t>
            </a:r>
          </a:p>
          <a:p>
            <a:endParaRPr lang="en-US" dirty="0"/>
          </a:p>
          <a:p>
            <a:r>
              <a:rPr lang="en-US" dirty="0" smtClean="0"/>
              <a:t>Only one note differs between them </a:t>
            </a:r>
            <a:r>
              <a:rPr lang="mr-IN" dirty="0" smtClean="0"/>
              <a:t>–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FF0000"/>
                </a:solidFill>
              </a:rPr>
              <a:t>“3rd note </a:t>
            </a:r>
            <a:r>
              <a:rPr lang="en-US" sz="1200" dirty="0" smtClean="0"/>
              <a:t>(which will be discussed in later topics)</a:t>
            </a:r>
            <a:r>
              <a:rPr lang="en-US" dirty="0" smtClean="0">
                <a:solidFill>
                  <a:srgbClr val="FF0000"/>
                </a:solidFill>
              </a:rPr>
              <a:t>” 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122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Your first minor chords: the Open minor chords</a:t>
            </a:r>
            <a:endParaRPr lang="en-US" sz="2400" dirty="0"/>
          </a:p>
        </p:txBody>
      </p:sp>
      <p:pic>
        <p:nvPicPr>
          <p:cNvPr id="6" name="Picture 5" descr="mino chords - w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17" y="1955799"/>
            <a:ext cx="7290740" cy="367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34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/>
              <a:t>3</a:t>
            </a:r>
            <a:r>
              <a:rPr lang="en-US" dirty="0" smtClean="0"/>
              <a:t> : bar chords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045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bar chords : F and B Major</a:t>
            </a:r>
            <a:endParaRPr lang="en-US" dirty="0"/>
          </a:p>
        </p:txBody>
      </p:sp>
      <p:pic>
        <p:nvPicPr>
          <p:cNvPr id="4" name="Picture 3" descr="F major - w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53" y="2011438"/>
            <a:ext cx="2299304" cy="2844800"/>
          </a:xfrm>
          <a:prstGeom prst="rect">
            <a:avLst/>
          </a:prstGeom>
        </p:spPr>
      </p:pic>
      <p:pic>
        <p:nvPicPr>
          <p:cNvPr id="5" name="Picture 4" descr="b major - w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048" y="2011438"/>
            <a:ext cx="2273300" cy="2844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15680" y="5155382"/>
            <a:ext cx="879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 shape</a:t>
            </a:r>
          </a:p>
        </p:txBody>
      </p:sp>
      <p:sp>
        <p:nvSpPr>
          <p:cNvPr id="7" name="Rectangle 6"/>
          <p:cNvSpPr/>
          <p:nvPr/>
        </p:nvSpPr>
        <p:spPr>
          <a:xfrm>
            <a:off x="5842960" y="5155382"/>
            <a:ext cx="868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shape</a:t>
            </a:r>
          </a:p>
        </p:txBody>
      </p:sp>
    </p:spTree>
    <p:extLst>
      <p:ext uri="{BB962C8B-B14F-4D97-AF65-F5344CB8AC3E}">
        <p14:creationId xmlns:p14="http://schemas.microsoft.com/office/powerpoint/2010/main" val="404808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GUITAR 101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BEGINNER </a:t>
            </a:r>
            <a:r>
              <a:rPr lang="en-US" dirty="0"/>
              <a:t>COURSE : week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36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</a:t>
            </a:r>
            <a:r>
              <a:rPr lang="mr-IN" dirty="0" smtClean="0"/>
              <a:t>–</a:t>
            </a:r>
            <a:r>
              <a:rPr lang="en-US" dirty="0" smtClean="0"/>
              <a:t> group for beginner class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07722"/>
              </p:ext>
            </p:extLst>
          </p:nvPr>
        </p:nvGraphicFramePr>
        <p:xfrm>
          <a:off x="1206499" y="1629832"/>
          <a:ext cx="6968439" cy="3327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46719"/>
                <a:gridCol w="1064344"/>
                <a:gridCol w="1064344"/>
                <a:gridCol w="1064344"/>
                <a:gridCol w="1064344"/>
                <a:gridCol w="1064344"/>
              </a:tblGrid>
              <a:tr h="831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Instrument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Guitar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Bass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831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Mentor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Jeff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Jethro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JR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PTEarl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Grej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83185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RJ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Esa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Janice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Francis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Bong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83185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Rollie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PTVin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Mark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Rey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95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1 : week 1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13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tuning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50850" y="1746250"/>
            <a:ext cx="8188922" cy="3949700"/>
            <a:chOff x="450850" y="1746250"/>
            <a:chExt cx="8188922" cy="3949700"/>
          </a:xfrm>
        </p:grpSpPr>
        <p:pic>
          <p:nvPicPr>
            <p:cNvPr id="6" name="Picture 5" descr="tuning - w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850" y="1746250"/>
              <a:ext cx="8188922" cy="3949700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1862667" y="4635500"/>
              <a:ext cx="391583" cy="4021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>
                <a:latin typeface="Abadi MT Condensed Light"/>
                <a:cs typeface="Abadi MT Condensed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4293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tips for a clear chord 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Do not over press the note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000" dirty="0" smtClean="0"/>
              <a:t>Press the note near the </a:t>
            </a:r>
            <a:r>
              <a:rPr lang="en-US" sz="2000" dirty="0" err="1" smtClean="0"/>
              <a:t>fretwire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Make sure the strings are not muted by the other hand and fingers </a:t>
            </a:r>
          </a:p>
          <a:p>
            <a:pPr lvl="1"/>
            <a:r>
              <a:rPr lang="en-US" sz="2000" dirty="0" smtClean="0"/>
              <a:t>Check the proper spacing of fingers between strings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490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333" y="1375833"/>
            <a:ext cx="8424334" cy="504825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aged chords - w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384" y="1614089"/>
            <a:ext cx="5759450" cy="443957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96333" y="518845"/>
            <a:ext cx="7924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Remembering the shapes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892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Pass your assignments!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5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Play the song in key of </a:t>
            </a:r>
            <a:r>
              <a:rPr lang="en-US" sz="4400" dirty="0" smtClean="0">
                <a:solidFill>
                  <a:srgbClr val="FF0000"/>
                </a:solidFill>
              </a:rPr>
              <a:t>A</a:t>
            </a:r>
            <a:r>
              <a:rPr lang="en-US" sz="4400" dirty="0" smtClean="0"/>
              <a:t> </a:t>
            </a:r>
            <a:r>
              <a:rPr lang="en-US" dirty="0" smtClean="0"/>
              <a:t>and </a:t>
            </a:r>
            <a:r>
              <a:rPr lang="en-US" sz="4400" dirty="0" smtClean="0">
                <a:solidFill>
                  <a:srgbClr val="FF0000"/>
                </a:solidFill>
              </a:rPr>
              <a:t>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534550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2066</TotalTime>
  <Words>166</Words>
  <Application>Microsoft Macintosh PowerPoint</Application>
  <PresentationFormat>On-screen Show (4:3)</PresentationFormat>
  <Paragraphs>47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Horizon</vt:lpstr>
      <vt:lpstr>PowerPoint Presentation</vt:lpstr>
      <vt:lpstr>GUITAR 101  The BEGINNER COURSE : week 2</vt:lpstr>
      <vt:lpstr>Sub – group for beginner class</vt:lpstr>
      <vt:lpstr>Part 1 : week 1 review</vt:lpstr>
      <vt:lpstr>STANDARD tuning</vt:lpstr>
      <vt:lpstr>Some tips for a clear chord sound</vt:lpstr>
      <vt:lpstr>PowerPoint Presentation</vt:lpstr>
      <vt:lpstr>Pass your assignments!</vt:lpstr>
      <vt:lpstr>Play the song in key of A and D</vt:lpstr>
      <vt:lpstr>Part 2 : minor chords</vt:lpstr>
      <vt:lpstr>Sound difference between minor &amp; major chords</vt:lpstr>
      <vt:lpstr>Your first minor chords: the Open minor chords</vt:lpstr>
      <vt:lpstr>Part 3 : bar chords</vt:lpstr>
      <vt:lpstr>Your first bar chords : F and B Major</vt:lpstr>
    </vt:vector>
  </TitlesOfParts>
  <Company>Staytus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GUITAR BEGINNER COURSE</dc:title>
  <dc:creator>Grej Segura</dc:creator>
  <cp:lastModifiedBy>Grej Segura</cp:lastModifiedBy>
  <cp:revision>78</cp:revision>
  <dcterms:created xsi:type="dcterms:W3CDTF">2018-02-05T17:44:01Z</dcterms:created>
  <dcterms:modified xsi:type="dcterms:W3CDTF">2018-02-14T18:39:38Z</dcterms:modified>
</cp:coreProperties>
</file>