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GUITAR BEGINNER COURSE : week 1</a:t>
            </a:r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8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</a:t>
            </a:r>
            <a:r>
              <a:rPr lang="en-US" dirty="0" err="1"/>
              <a:t>acitivity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ROLES OF GUITAR PLAYERS</a:t>
            </a:r>
          </a:p>
          <a:p>
            <a:r>
              <a:rPr lang="en-US" dirty="0"/>
              <a:t>GUITAR PARTS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LETTER NOTATION</a:t>
            </a:r>
          </a:p>
          <a:p>
            <a:r>
              <a:rPr lang="en-US" dirty="0"/>
              <a:t>FRETBOARD NOTES</a:t>
            </a:r>
          </a:p>
          <a:p>
            <a:r>
              <a:rPr lang="en-US" dirty="0"/>
              <a:t>BASIC STRUMMING: 4 COUNTS AND 2 COUNTS</a:t>
            </a:r>
          </a:p>
          <a:p>
            <a:r>
              <a:rPr lang="en-US" dirty="0"/>
              <a:t>YOUR FIRST CHORDS: C A G E D</a:t>
            </a:r>
          </a:p>
          <a:p>
            <a:r>
              <a:rPr lang="en-US" dirty="0"/>
              <a:t>YOUR FIRST SONG: LORD I LIFT YOUR NAME ON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role of guitar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acoustic</a:t>
            </a:r>
          </a:p>
        </p:txBody>
      </p:sp>
      <p:pic>
        <p:nvPicPr>
          <p:cNvPr id="6" name="Picture 5" descr="Parts-of-Guitar-Acous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1" y="1584476"/>
            <a:ext cx="7304627" cy="49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electric</a:t>
            </a:r>
          </a:p>
        </p:txBody>
      </p:sp>
      <p:pic>
        <p:nvPicPr>
          <p:cNvPr id="4" name="Picture 3" descr="723978-a7fe452d22d21614080da1cb03eb6d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551214"/>
            <a:ext cx="7353905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E708-A3A1-4DA8-BFA8-8AB3DC8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EC02-A258-492A-91F7-EF7C64C7FB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of representing a set of pitches by letters</a:t>
            </a:r>
          </a:p>
          <a:p>
            <a:r>
              <a:rPr lang="en-US" dirty="0"/>
              <a:t>There are 12 semitones in a western music (the most common </a:t>
            </a:r>
          </a:p>
          <a:p>
            <a:endParaRPr lang="en-US" dirty="0"/>
          </a:p>
          <a:p>
            <a:pPr lvl="1"/>
            <a:r>
              <a:rPr lang="en-US" dirty="0"/>
              <a:t>A – B – C – D – E – F – 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Advantage : Easy to remember / memorize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5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FRETBOARD NOTES</a:t>
            </a:r>
          </a:p>
        </p:txBody>
      </p:sp>
      <p:pic>
        <p:nvPicPr>
          <p:cNvPr id="5" name="Picture 4" descr="atXvCYx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823"/>
            <a:ext cx="9144000" cy="30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057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166</TotalTime>
  <Words>108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Narrow</vt:lpstr>
      <vt:lpstr>Horizon</vt:lpstr>
      <vt:lpstr>GUITAR BEGINNER COURSE : week 1</vt:lpstr>
      <vt:lpstr>INTRODUCTION</vt:lpstr>
      <vt:lpstr>today’s acitivity</vt:lpstr>
      <vt:lpstr>Types and role of guitar players</vt:lpstr>
      <vt:lpstr>Guitar parts: acoustic</vt:lpstr>
      <vt:lpstr>Guitar parts: electric</vt:lpstr>
      <vt:lpstr>tuning</vt:lpstr>
      <vt:lpstr>Letter notation</vt:lpstr>
      <vt:lpstr>FRETBOARD NOTES</vt:lpstr>
    </vt:vector>
  </TitlesOfParts>
  <Company>Staytus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Data Services </cp:lastModifiedBy>
  <cp:revision>13</cp:revision>
  <dcterms:created xsi:type="dcterms:W3CDTF">2018-02-05T17:44:01Z</dcterms:created>
  <dcterms:modified xsi:type="dcterms:W3CDTF">2018-02-06T12:41:38Z</dcterms:modified>
</cp:coreProperties>
</file>