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70" r:id="rId4"/>
    <p:sldId id="292" r:id="rId5"/>
    <p:sldId id="293" r:id="rId6"/>
    <p:sldId id="294" r:id="rId7"/>
    <p:sldId id="296" r:id="rId8"/>
    <p:sldId id="298" r:id="rId9"/>
    <p:sldId id="299" r:id="rId10"/>
    <p:sldId id="297" r:id="rId11"/>
    <p:sldId id="282" r:id="rId12"/>
    <p:sldId id="295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rhythms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Whole note</a:t>
            </a:r>
          </a:p>
          <a:p>
            <a:pPr lvl="1"/>
            <a:r>
              <a:rPr lang="en-US" sz="2400" dirty="0" smtClean="0"/>
              <a:t>1 note in 4 counts</a:t>
            </a:r>
          </a:p>
          <a:p>
            <a:r>
              <a:rPr lang="en-US" sz="2400" dirty="0" smtClean="0"/>
              <a:t>Half note</a:t>
            </a:r>
          </a:p>
          <a:p>
            <a:pPr lvl="1"/>
            <a:r>
              <a:rPr lang="en-US" sz="2400" dirty="0" smtClean="0"/>
              <a:t>2 notes in 4 counts</a:t>
            </a:r>
          </a:p>
          <a:p>
            <a:r>
              <a:rPr lang="en-US" sz="2400" dirty="0" smtClean="0"/>
              <a:t>Quarter note</a:t>
            </a:r>
          </a:p>
          <a:p>
            <a:pPr lvl="1"/>
            <a:r>
              <a:rPr lang="en-US" sz="2400" dirty="0" smtClean="0"/>
              <a:t>4 notes in 4 counts</a:t>
            </a:r>
          </a:p>
          <a:p>
            <a:r>
              <a:rPr lang="en-US" sz="2400" dirty="0" smtClean="0"/>
              <a:t>Eight note</a:t>
            </a:r>
          </a:p>
          <a:p>
            <a:pPr lvl="1"/>
            <a:r>
              <a:rPr lang="en-US" sz="2400" dirty="0" smtClean="0"/>
              <a:t>8 notes in 4 counts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14285" y="6023427"/>
            <a:ext cx="556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Exercises : Arm swinging using the notes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57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3 </a:t>
            </a:r>
            <a:r>
              <a:rPr lang="en-US" dirty="0" smtClean="0"/>
              <a:t>: </a:t>
            </a:r>
            <a:r>
              <a:rPr lang="en-US" dirty="0" smtClean="0"/>
              <a:t>bar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Barre</a:t>
            </a:r>
            <a:r>
              <a:rPr lang="en-US" dirty="0" smtClean="0"/>
              <a:t> chords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Barre</a:t>
            </a:r>
            <a:r>
              <a:rPr lang="en-US" sz="2400" dirty="0" smtClean="0"/>
              <a:t> </a:t>
            </a:r>
            <a:r>
              <a:rPr lang="en-US" sz="2400" dirty="0"/>
              <a:t>chords are chords that involve using one finger, usually your first finger, to press all the strings down at once on a single fret.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Barring </a:t>
            </a:r>
            <a:r>
              <a:rPr lang="en-US" sz="2400" dirty="0"/>
              <a:t>turns your first finger into a movable capo.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 then use your remaining three fingers to play open chord shapes, but in any position on the </a:t>
            </a:r>
            <a:r>
              <a:rPr lang="en-US" sz="2400" dirty="0" err="1"/>
              <a:t>fretboard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barre</a:t>
            </a:r>
            <a:r>
              <a:rPr lang="en-US" dirty="0" smtClean="0"/>
              <a:t> </a:t>
            </a:r>
            <a:r>
              <a:rPr lang="en-US" dirty="0" smtClean="0"/>
              <a:t>chords : F and B Major</a:t>
            </a:r>
            <a:endParaRPr lang="en-US" dirty="0"/>
          </a:p>
        </p:txBody>
      </p:sp>
      <p:pic>
        <p:nvPicPr>
          <p:cNvPr id="4" name="Picture 3" descr="F major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53" y="2011438"/>
            <a:ext cx="2299304" cy="2844800"/>
          </a:xfrm>
          <a:prstGeom prst="rect">
            <a:avLst/>
          </a:prstGeom>
        </p:spPr>
      </p:pic>
      <p:pic>
        <p:nvPicPr>
          <p:cNvPr id="5" name="Picture 4" descr="b major - w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48" y="2011438"/>
            <a:ext cx="2273300" cy="284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5680" y="5155382"/>
            <a:ext cx="87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 shape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2960" y="5155382"/>
            <a:ext cx="86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shape</a:t>
            </a:r>
          </a:p>
        </p:txBody>
      </p:sp>
    </p:spTree>
    <p:extLst>
      <p:ext uri="{BB962C8B-B14F-4D97-AF65-F5344CB8AC3E}">
        <p14:creationId xmlns:p14="http://schemas.microsoft.com/office/powerpoint/2010/main" val="404808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chord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Open Chords</a:t>
            </a:r>
          </a:p>
          <a:p>
            <a:pPr lvl="2"/>
            <a:r>
              <a:rPr lang="en-US" sz="2800" dirty="0" smtClean="0"/>
              <a:t>CAGED</a:t>
            </a:r>
            <a:endParaRPr lang="en-US" sz="2800" dirty="0" smtClean="0"/>
          </a:p>
          <a:p>
            <a:pPr lvl="2"/>
            <a:r>
              <a:rPr lang="en-US" sz="2800" dirty="0" err="1" smtClean="0"/>
              <a:t>Dm</a:t>
            </a:r>
            <a:r>
              <a:rPr lang="en-US" sz="2800" dirty="0" smtClean="0"/>
              <a:t>, Am </a:t>
            </a:r>
            <a:r>
              <a:rPr lang="en-US" sz="2800" dirty="0" smtClean="0"/>
              <a:t>and </a:t>
            </a:r>
            <a:r>
              <a:rPr lang="en-US" sz="2800" dirty="0" err="1" smtClean="0"/>
              <a:t>Em</a:t>
            </a:r>
            <a:endParaRPr lang="en-US" sz="2800" dirty="0" smtClean="0"/>
          </a:p>
          <a:p>
            <a:r>
              <a:rPr lang="en-US" sz="2800" dirty="0" err="1" smtClean="0"/>
              <a:t>Barre</a:t>
            </a:r>
            <a:r>
              <a:rPr lang="en-US" sz="2800" dirty="0" smtClean="0"/>
              <a:t> Chords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7521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week </a:t>
            </a:r>
            <a:r>
              <a:rPr lang="en-US" dirty="0" smtClean="0"/>
              <a:t>2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Sound difference between minor &amp; major chords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Major chord has cheerier and brighter sound</a:t>
            </a:r>
          </a:p>
          <a:p>
            <a:r>
              <a:rPr lang="en-US" dirty="0" smtClean="0"/>
              <a:t>Minor chord has sadder and darker sound</a:t>
            </a:r>
          </a:p>
          <a:p>
            <a:endParaRPr lang="en-US" dirty="0"/>
          </a:p>
          <a:p>
            <a:r>
              <a:rPr lang="en-US" dirty="0" smtClean="0"/>
              <a:t>Only one note differs between them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“3rd note </a:t>
            </a:r>
            <a:r>
              <a:rPr lang="en-US" sz="1200" dirty="0" smtClean="0"/>
              <a:t>(which will be discussed in later topics)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Your first minor chords: the Open minor chords</a:t>
            </a:r>
            <a:endParaRPr lang="en-US" sz="2400" dirty="0"/>
          </a:p>
        </p:txBody>
      </p:sp>
      <p:pic>
        <p:nvPicPr>
          <p:cNvPr id="6" name="Picture 5" descr="mino chords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7" y="1955799"/>
            <a:ext cx="7290740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chord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CAGED</a:t>
            </a:r>
          </a:p>
          <a:p>
            <a:r>
              <a:rPr lang="en-US" sz="2800" dirty="0" err="1" smtClean="0"/>
              <a:t>Dm</a:t>
            </a:r>
            <a:r>
              <a:rPr lang="en-US" sz="2800" dirty="0" smtClean="0"/>
              <a:t>, Am </a:t>
            </a:r>
            <a:r>
              <a:rPr lang="en-US" sz="2800" dirty="0" smtClean="0"/>
              <a:t>and </a:t>
            </a:r>
            <a:r>
              <a:rPr lang="en-US" sz="2800" dirty="0" err="1" smtClean="0"/>
              <a:t>Em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Bonus : </a:t>
            </a:r>
            <a:r>
              <a:rPr lang="en-US" sz="2800" dirty="0" err="1" smtClean="0"/>
              <a:t>Bm</a:t>
            </a:r>
            <a:r>
              <a:rPr lang="en-US" sz="2800" dirty="0" smtClean="0"/>
              <a:t>, </a:t>
            </a:r>
            <a:r>
              <a:rPr lang="en-US" sz="2800" dirty="0" err="1" smtClean="0"/>
              <a:t>C#m</a:t>
            </a:r>
            <a:r>
              <a:rPr lang="en-US" sz="2800" dirty="0" smtClean="0"/>
              <a:t>, </a:t>
            </a:r>
            <a:r>
              <a:rPr lang="en-US" sz="2800" dirty="0" err="1" smtClean="0"/>
              <a:t>F#m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0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</a:t>
            </a:r>
            <a:r>
              <a:rPr lang="en-US" dirty="0" smtClean="0"/>
              <a:t>: basic strumming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4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Strum </a:t>
            </a:r>
            <a:r>
              <a:rPr lang="en-US" sz="2400" dirty="0"/>
              <a:t>or </a:t>
            </a:r>
            <a:r>
              <a:rPr lang="en-US" sz="2400" dirty="0" smtClean="0"/>
              <a:t>Stroke </a:t>
            </a:r>
            <a:r>
              <a:rPr lang="en-US" sz="2400" dirty="0"/>
              <a:t>is a sweeping action where a fingernail or plectrum brushes past several strings in order to set them all into motion and thereby play a chord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Strums are contrasted with </a:t>
            </a:r>
            <a:r>
              <a:rPr lang="en-US" sz="2400" dirty="0" smtClean="0"/>
              <a:t>plucking.</a:t>
            </a:r>
          </a:p>
          <a:p>
            <a:pPr lvl="2"/>
            <a:r>
              <a:rPr lang="en-US" sz="2400" dirty="0" smtClean="0"/>
              <a:t>In </a:t>
            </a:r>
            <a:r>
              <a:rPr lang="en-US" sz="2400" dirty="0"/>
              <a:t>plucking, only one string is </a:t>
            </a:r>
            <a:r>
              <a:rPr lang="en-US" sz="2400" dirty="0" smtClean="0"/>
              <a:t>played at </a:t>
            </a:r>
            <a:r>
              <a:rPr lang="en-US" sz="2400" dirty="0"/>
              <a:t>a time.</a:t>
            </a:r>
          </a:p>
        </p:txBody>
      </p:sp>
    </p:spTree>
    <p:extLst>
      <p:ext uri="{BB962C8B-B14F-4D97-AF65-F5344CB8AC3E}">
        <p14:creationId xmlns:p14="http://schemas.microsoft.com/office/powerpoint/2010/main" val="321102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Arrow Notation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Letter Notation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Traditional Notation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trumming_arrow_no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1974631"/>
            <a:ext cx="4705047" cy="863311"/>
          </a:xfrm>
          <a:prstGeom prst="rect">
            <a:avLst/>
          </a:prstGeom>
        </p:spPr>
      </p:pic>
      <p:pic>
        <p:nvPicPr>
          <p:cNvPr id="5" name="Picture 4" descr="Strumming_du_no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3520232"/>
            <a:ext cx="4705047" cy="820146"/>
          </a:xfrm>
          <a:prstGeom prst="rect">
            <a:avLst/>
          </a:prstGeom>
        </p:spPr>
      </p:pic>
      <p:pic>
        <p:nvPicPr>
          <p:cNvPr id="6" name="Picture 5" descr="Strumming_classic_not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5111736"/>
            <a:ext cx="4705047" cy="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5205</TotalTime>
  <Words>271</Words>
  <Application>Microsoft Macintosh PowerPoint</Application>
  <PresentationFormat>On-screen Show (4:3)</PresentationFormat>
  <Paragraphs>56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PowerPoint Presentation</vt:lpstr>
      <vt:lpstr>GUITAR 101  The BEGINNER COURSE : week 3</vt:lpstr>
      <vt:lpstr>Part 1 : week 2 review</vt:lpstr>
      <vt:lpstr>Sound difference between minor &amp; major chords</vt:lpstr>
      <vt:lpstr>Your first minor chords: the Open minor chords</vt:lpstr>
      <vt:lpstr>Your chord portfolio</vt:lpstr>
      <vt:lpstr>Part 2: basic strumming patterns</vt:lpstr>
      <vt:lpstr>strumming</vt:lpstr>
      <vt:lpstr>notations</vt:lpstr>
      <vt:lpstr>Basic rhythms</vt:lpstr>
      <vt:lpstr>Part 3 : bar chords</vt:lpstr>
      <vt:lpstr>Barre chords</vt:lpstr>
      <vt:lpstr>Your first barre chords : F and B Major</vt:lpstr>
      <vt:lpstr>Your chord portfolio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96</cp:revision>
  <dcterms:created xsi:type="dcterms:W3CDTF">2018-02-05T17:44:01Z</dcterms:created>
  <dcterms:modified xsi:type="dcterms:W3CDTF">2018-03-01T20:26:04Z</dcterms:modified>
</cp:coreProperties>
</file>