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D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60A7-B336-49E1-857D-77472F739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A6B9-58A4-44C7-B5F2-E5B39372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3838-C04C-4005-BE80-1E75F443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19B3-637F-4E75-BB2D-7888F16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EBC8-F511-4D8F-BEED-06C538A6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CF6-E424-4A57-B041-D00B5FEF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F9C2-0076-471C-B427-8F8928224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CB64-5D86-4F2E-BBE8-C1E2659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6372-8F67-4B44-B52C-1449431E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67C0-CE92-4810-A94F-130F5CD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5CDC-0B74-4C2B-8E84-799A3BF2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AA937-C6B0-4BE1-8FA9-BCB513ED0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C524-FDA6-4B9A-AF70-251E49F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DC5C-60AA-4364-BB0C-05492479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3409-C641-40CA-A870-E60B16B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310D-37FD-4A9E-A8AC-C44FC3F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DBDF-90D6-43AC-B17C-7A24A000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F715-969F-4D22-888D-3F9D5F7A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39E4-E895-42A7-8D61-A563821D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5E1E-9E9E-461D-80F5-23350DF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07BD-4636-4D0B-AE8D-E862200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FAC0-240B-4178-B564-6B3F90AA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B251-8AFC-4C04-86E0-9A494772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9521-A2E1-40E0-B374-C031645C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FABB-FCB2-4BFC-AFB7-B45BF9A8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CC45-7320-442D-B2C2-C7DDF5E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0C28-2E48-437F-AAF2-6DF49C2E9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0827-BC69-406C-A396-DA595437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A2B1-70B4-4914-BBE0-AD5B753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20B9-98B7-472D-A874-256683FF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BE14-4E73-4571-BECA-E3A7FD1A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5B1A-7405-4F58-A1C4-675FAE1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1748-37B0-4354-8B4A-A1CBC0FF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85DC-3EE1-4A6D-A73B-8EDEF035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07985-2123-4E32-B218-7501FE86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D7BD-DB4C-4D7E-8E18-FADBFC59D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A40D4-99D5-4F67-BF9C-31A501C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9EDAE-B9E7-42EC-9B2E-60D69B18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DE383-C1F3-448D-A58D-5B186081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507-B005-4108-B0A7-18A88E9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D5CA1-6926-4214-852B-27BFF00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069F-EB1D-48DD-8F0B-49F7E8EA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B206-F2EB-40B1-8B6A-AFD434FF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A02B2-AF91-431A-A6FB-77D24FF0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9086A-3178-4F5B-AD72-4C2C9A7E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50863-AAED-4614-934B-B9362BB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94A-1678-4907-8852-2D056002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D693-E063-4D18-9A6B-1CF32CDD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4FF8-D599-4D64-8649-17089C024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C88C-E6FF-4D62-AC04-F387B5C8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BEEA-A32E-415A-8C9E-C56F890D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D26B-CB89-47B7-A5D0-78E5223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914-8752-4A2B-BB98-58035435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66F61-D17D-46E3-A079-2BC25501D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1668A-8467-4F31-A05C-D6290FCD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C020-7735-45F4-AE89-1DBAD5E8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FCBF-5481-423A-84C8-A8B7C662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0123A-99E9-43E5-9A9A-0153CA31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CDAF8-4A3A-43B7-A910-0B328CC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0FF9-C971-4CF1-BB38-07B24586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DDBF-4341-4D45-9DB3-37138B12E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67F9-EAF3-4945-BEB8-07309A50E41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9454-96F6-402A-9BB3-74088F903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DFD6-DA0B-4F7D-A249-35357BC9F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F7A0B7-4917-48A8-9596-D22D00A9BB4B}"/>
              </a:ext>
            </a:extLst>
          </p:cNvPr>
          <p:cNvGrpSpPr/>
          <p:nvPr/>
        </p:nvGrpSpPr>
        <p:grpSpPr>
          <a:xfrm>
            <a:off x="707666" y="1688984"/>
            <a:ext cx="9525144" cy="1419977"/>
            <a:chOff x="707666" y="1688984"/>
            <a:chExt cx="9525144" cy="14199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1D4A54-2DB7-43E1-9C03-5943BCDC9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6" y="1688984"/>
              <a:ext cx="9525144" cy="141997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95A6B0-0AA3-4D26-89CD-EDB110752F6A}"/>
                </a:ext>
              </a:extLst>
            </p:cNvPr>
            <p:cNvSpPr txBox="1"/>
            <p:nvPr/>
          </p:nvSpPr>
          <p:spPr>
            <a:xfrm>
              <a:off x="795130" y="1828801"/>
              <a:ext cx="502522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badi" panose="020B0604020202020204" pitchFamily="34" charset="0"/>
                  <a:cs typeface="Segoe UI" panose="020B0502040204020203" pitchFamily="34" charset="0"/>
                </a:rPr>
                <a:t>MUSIC+DATA v.1.0</a:t>
              </a:r>
            </a:p>
            <a:p>
              <a:r>
                <a: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MUSIC AND DATA</a:t>
              </a:r>
            </a:p>
            <a:p>
              <a:r>
                <a:rPr lang="en-US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FESTIVAL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E5D70-3224-41E1-85FE-B2B7D721F172}"/>
                </a:ext>
              </a:extLst>
            </p:cNvPr>
            <p:cNvSpPr txBox="1"/>
            <p:nvPr/>
          </p:nvSpPr>
          <p:spPr>
            <a:xfrm>
              <a:off x="7219786" y="1828801"/>
              <a:ext cx="293403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3DDB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ATTENDANCE 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LIVE ONSITE MONITORING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7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Grejell Segura</dc:creator>
  <cp:lastModifiedBy>Grejell Segura</cp:lastModifiedBy>
  <cp:revision>9</cp:revision>
  <dcterms:created xsi:type="dcterms:W3CDTF">2019-04-09T10:44:08Z</dcterms:created>
  <dcterms:modified xsi:type="dcterms:W3CDTF">2019-04-14T12:45:03Z</dcterms:modified>
</cp:coreProperties>
</file>