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260A7-B336-49E1-857D-77472F739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ACA6B9-58A4-44C7-B5F2-E5B39372E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D3838-C04C-4005-BE80-1E75F4439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67F9-EAF3-4945-BEB8-07309A50E41E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119B3-637F-4E75-BB2D-7888F16F6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CEBC8-F511-4D8F-BEED-06C538A63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771E-16FE-4E7C-91BF-C67F5BFD1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29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0ACF6-E424-4A57-B041-D00B5FEF0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72F9C2-0076-471C-B427-8F8928224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0CB64-5D86-4F2E-BBE8-C1E265968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67F9-EAF3-4945-BEB8-07309A50E41E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16372-8F67-4B44-B52C-1449431EA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B67C0-CE92-4810-A94F-130F5CD5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771E-16FE-4E7C-91BF-C67F5BFD1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9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AF5CDC-0B74-4C2B-8E84-799A3BF2AC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1AA937-C6B0-4BE1-8FA9-BCB513ED0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0C524-FDA6-4B9A-AF70-251E49F7D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67F9-EAF3-4945-BEB8-07309A50E41E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CDC5C-60AA-4364-BB0C-054924791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F3409-C641-40CA-A870-E60B16B7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771E-16FE-4E7C-91BF-C67F5BFD1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72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310D-37FD-4A9E-A8AC-C44FC3F14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4DBDF-90D6-43AC-B17C-7A24A000A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4F715-969F-4D22-888D-3F9D5F7AC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67F9-EAF3-4945-BEB8-07309A50E41E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939E4-E895-42A7-8D61-A563821D6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15E1E-9E9E-461D-80F5-23350DF66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771E-16FE-4E7C-91BF-C67F5BFD1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11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207BD-4636-4D0B-AE8D-E862200AF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2FAC0-240B-4178-B564-6B3F90AA2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EB251-8AFC-4C04-86E0-9A4947728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67F9-EAF3-4945-BEB8-07309A50E41E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49521-A2E1-40E0-B374-C031645C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0FABB-FCB2-4BFC-AFB7-B45BF9A81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771E-16FE-4E7C-91BF-C67F5BFD1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88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7CC45-7320-442D-B2C2-C7DDF5EB6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00C28-2E48-437F-AAF2-6DF49C2E97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40827-BC69-406C-A396-DA5954373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AA2B1-70B4-4914-BBE0-AD5B753BD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67F9-EAF3-4945-BEB8-07309A50E41E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220B9-98B7-472D-A874-256683FFF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DBE14-4E73-4571-BECA-E3A7FD1A0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771E-16FE-4E7C-91BF-C67F5BFD1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9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25B1A-7405-4F58-A1C4-675FAE16F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D1748-37B0-4354-8B4A-A1CBC0FFE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785DC-3EE1-4A6D-A73B-8EDEF0359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607985-2123-4E32-B218-7501FE8640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2DD7BD-DB4C-4D7E-8E18-FADBFC59D2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FA40D4-99D5-4F67-BF9C-31A501C89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67F9-EAF3-4945-BEB8-07309A50E41E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39EDAE-B9E7-42EC-9B2E-60D69B187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2DE383-C1F3-448D-A58D-5B1860815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771E-16FE-4E7C-91BF-C67F5BFD1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23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6E507-B005-4108-B0A7-18A88E9EB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D5CA1-6926-4214-852B-27BFF0070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67F9-EAF3-4945-BEB8-07309A50E41E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64069F-EB1D-48DD-8F0B-49F7E8EA9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22B206-F2EB-40B1-8B6A-AFD434FFC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771E-16FE-4E7C-91BF-C67F5BFD1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0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AA02B2-AF91-431A-A6FB-77D24FF06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67F9-EAF3-4945-BEB8-07309A50E41E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19086A-3178-4F5B-AD72-4C2C9A7EE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650863-AAED-4614-934B-B9362BBB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771E-16FE-4E7C-91BF-C67F5BFD1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08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8294A-1678-4907-8852-2D0560023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AD693-E063-4D18-9A6B-1CF32CDDA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C4FF8-D599-4D64-8649-17089C024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1C88C-E6FF-4D62-AC04-F387B5C8F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67F9-EAF3-4945-BEB8-07309A50E41E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CBEEA-A32E-415A-8C9E-C56F890D5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8D26B-CB89-47B7-A5D0-78E5223BD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771E-16FE-4E7C-91BF-C67F5BFD1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8E914-8752-4A2B-BB98-580354350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F66F61-D17D-46E3-A079-2BC25501DB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81668A-8467-4F31-A05C-D6290FCDA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8C020-7735-45F4-AE89-1DBAD5E8B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67F9-EAF3-4945-BEB8-07309A50E41E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1BFCBF-5481-423A-84C8-A8B7C662F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0123A-99E9-43E5-9A9A-0153CA31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771E-16FE-4E7C-91BF-C67F5BFD1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6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5CDAF8-4A3A-43B7-A910-0B328CCC5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30FF9-C971-4CF1-BB38-07B245865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2DDBF-4341-4D45-9DB3-37138B12E4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867F9-EAF3-4945-BEB8-07309A50E41E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19454-96F6-402A-9BB3-74088F9039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9DFD6-DA0B-4F7D-A249-35357BC9F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D771E-16FE-4E7C-91BF-C67F5BFD1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14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FF7A0B7-4917-48A8-9596-D22D00A9BB4B}"/>
              </a:ext>
            </a:extLst>
          </p:cNvPr>
          <p:cNvGrpSpPr/>
          <p:nvPr/>
        </p:nvGrpSpPr>
        <p:grpSpPr>
          <a:xfrm>
            <a:off x="707666" y="1688984"/>
            <a:ext cx="9525144" cy="1419977"/>
            <a:chOff x="707666" y="1688984"/>
            <a:chExt cx="9525144" cy="141997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91D4A54-2DB7-43E1-9C03-5943BCDC9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666" y="1688984"/>
              <a:ext cx="9525144" cy="141997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895A6B0-0AA3-4D26-89CD-EDB110752F6A}"/>
                </a:ext>
              </a:extLst>
            </p:cNvPr>
            <p:cNvSpPr txBox="1"/>
            <p:nvPr/>
          </p:nvSpPr>
          <p:spPr>
            <a:xfrm>
              <a:off x="795130" y="1828801"/>
              <a:ext cx="5025225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Abadi" panose="020B0604020202020204" pitchFamily="34" charset="0"/>
                  <a:cs typeface="Segoe UI" panose="020B0502040204020203" pitchFamily="34" charset="0"/>
                </a:rPr>
                <a:t>MUSIC+DATA v.1.0</a:t>
              </a:r>
            </a:p>
            <a:p>
              <a:r>
                <a: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 MUSIC AND DATA SCIENCE</a:t>
              </a:r>
            </a:p>
            <a:p>
              <a:r>
                <a:rPr lang="en-US" dirty="0">
                  <a:solidFill>
                    <a:schemeClr val="accent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HACKATHON FESTIVAL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A2E5D70-3224-41E1-85FE-B2B7D721F172}"/>
                </a:ext>
              </a:extLst>
            </p:cNvPr>
            <p:cNvSpPr txBox="1"/>
            <p:nvPr/>
          </p:nvSpPr>
          <p:spPr>
            <a:xfrm>
              <a:off x="7219786" y="1828801"/>
              <a:ext cx="2934031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ATTENDANCE </a:t>
              </a:r>
            </a:p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OVERVIEW</a:t>
              </a:r>
              <a:endParaRPr lang="en-US" sz="24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3784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Abadi</vt:lpstr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Grejell Segura</dc:creator>
  <cp:lastModifiedBy>Grejell Segura</cp:lastModifiedBy>
  <cp:revision>8</cp:revision>
  <dcterms:created xsi:type="dcterms:W3CDTF">2019-04-09T10:44:08Z</dcterms:created>
  <dcterms:modified xsi:type="dcterms:W3CDTF">2019-04-09T11:37:37Z</dcterms:modified>
</cp:coreProperties>
</file>