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8C0-3DF5-4D1E-AB03-FB6E3532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2D4EB-6861-44E0-9463-667E0559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0294-6BE5-491D-9B6C-A83D03F8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0275-97F0-4CA7-9F85-2396A5E4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288AE-5440-4BF6-A714-98C06341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E2F1-65B5-4401-B194-A6920E2F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43D44-101B-4E86-88CC-D5B180E3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11D9-9EFC-44EC-9F82-D36328EC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BF53-38FB-403F-A17F-6CBEC70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2B40-DA66-4C5A-B319-3A40A12A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1A6E5-8D9A-44DE-924D-B04D518D5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FC70B-E921-424A-AE73-1F37D03B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251F-CAB0-46A6-8E6D-ACA31404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E680-3A8A-4E9B-AA60-FFADBE4E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6A14-6BEC-4214-AA6D-3EC9BE5C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AA47-7016-489B-B239-F4067600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B2C2-4C34-4004-B356-EAA8C3E1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DD-DE4D-4A64-9A91-689EE605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59B9-DFB8-4CE0-B04C-504709FD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75CE-47FA-4F5C-BE9B-5C778866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1DDA-8D5F-40BF-B819-5D492912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24B9-5BDC-4321-AACF-6C66D891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B13E-E6AD-4B97-950D-BFE899C0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D635-55F4-4C60-8B3B-1B7EBD9B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A154-80D1-4363-8DF1-971EEB5F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C38-89AF-4BA8-9EFF-B46880BD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4C91-FB67-477D-8C45-E21175107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1E793-3C8A-4088-9C65-3DE143CCF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5FFFA-A3F2-4B2A-A828-06F36739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73443-85AD-465D-955A-C1318D7F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18AEC-946D-4B60-9C86-5ACA516B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890E-9DEA-45D9-9A80-6FCE2E05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D7FDC-E1DB-4797-8666-D2DE3774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DE637-949B-41CD-94D7-C3444A58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9A8FB-4CB6-4605-85BB-3CDDD0A0F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3C0F7-6C21-4F0D-894E-9A1619EF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0B24F-4810-4B6F-91BD-18C4D766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4AFCB-C21C-48FB-9366-35538C8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AF5E2-3762-4F25-808D-AAEF3CE9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FB89-2226-407E-AEE5-7FBFA7AF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473FA-7290-49B1-BD49-895F3EC8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F4481-9BED-4562-A3B1-68411A9D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4B0D0-5644-44AB-8656-1B561A7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D548C-C610-4177-A867-BC96404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980E3-8EAA-4E9E-8F91-18738A78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DB33-5D1C-4F5F-A59D-208BB28F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4F6C-1CC7-4FCA-AB39-6C5FE250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10F8-7465-4A1D-90EB-0B8920E1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396B3-716C-4D45-A2CE-FAFD8783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9D37-5317-4339-8A44-C137482A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F3115-D2E1-47B6-B7D4-11A93C3A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690B-636D-4494-8536-01FFA692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8227-F297-48A8-AA53-19FC13FA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39315-33FE-4E3A-A1F1-C7D4C0E86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7C837-8D1F-415D-BDB7-BFE44D157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971E-A687-4410-9ED1-3AEC403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5C69-7155-46C5-A7CC-3E1E0010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413B-28AB-4AC3-9C2E-26D8BE79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F2ECD-F376-40F9-B83A-493C8D60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D174-6BB5-4EAD-A3B1-2B82BCA5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568C-653B-49D6-A263-A6A14A3A2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726D2-D842-49F6-B5B7-30475756D42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1995-631B-4FB4-8E3A-E7F2D2EA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8926-6A5A-4565-A0B4-340248C5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6E307E-08D2-4183-AD06-164F72EC293A}"/>
              </a:ext>
            </a:extLst>
          </p:cNvPr>
          <p:cNvGrpSpPr/>
          <p:nvPr/>
        </p:nvGrpSpPr>
        <p:grpSpPr>
          <a:xfrm>
            <a:off x="3254929" y="2514660"/>
            <a:ext cx="6242465" cy="1762956"/>
            <a:chOff x="3254929" y="2514660"/>
            <a:chExt cx="6242465" cy="17629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D35418-DD90-4739-924D-5E5BC78C3B7F}"/>
                </a:ext>
              </a:extLst>
            </p:cNvPr>
            <p:cNvSpPr txBox="1"/>
            <p:nvPr/>
          </p:nvSpPr>
          <p:spPr>
            <a:xfrm>
              <a:off x="3254929" y="2514660"/>
              <a:ext cx="26005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5AFF47-83A2-4A72-8529-11CE2ACB3E31}"/>
                </a:ext>
              </a:extLst>
            </p:cNvPr>
            <p:cNvSpPr txBox="1"/>
            <p:nvPr/>
          </p:nvSpPr>
          <p:spPr>
            <a:xfrm>
              <a:off x="5505974" y="2514660"/>
              <a:ext cx="39517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suggest</a:t>
              </a:r>
              <a:r>
                <a:rPr lang="en-US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BA0A1-551F-4C62-BFBC-EDD1D3083A9C}"/>
                </a:ext>
              </a:extLst>
            </p:cNvPr>
            <p:cNvSpPr txBox="1"/>
            <p:nvPr/>
          </p:nvSpPr>
          <p:spPr>
            <a:xfrm>
              <a:off x="3254929" y="3631285"/>
              <a:ext cx="6242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word prediction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4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6927A-5849-4F80-B2B5-68331165B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8" y="2132666"/>
            <a:ext cx="5024787" cy="1902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52F14-9166-4C14-80FE-F8A27AB3B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52" y="2407648"/>
            <a:ext cx="4090907" cy="14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7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Grejell Segura</dc:creator>
  <cp:lastModifiedBy>Grejell Segura</cp:lastModifiedBy>
  <cp:revision>7</cp:revision>
  <dcterms:created xsi:type="dcterms:W3CDTF">2018-11-27T11:11:37Z</dcterms:created>
  <dcterms:modified xsi:type="dcterms:W3CDTF">2018-11-28T10:43:18Z</dcterms:modified>
</cp:coreProperties>
</file>