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002250" cy="5715000"/>
  <p:notesSz cx="6858000" cy="9144000"/>
  <p:defaultTextStyle>
    <a:defPPr>
      <a:defRPr lang="de-DE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6" autoAdjust="0"/>
  </p:normalViewPr>
  <p:slideViewPr>
    <p:cSldViewPr>
      <p:cViewPr>
        <p:scale>
          <a:sx n="50" d="100"/>
          <a:sy n="50" d="100"/>
        </p:scale>
        <p:origin x="1061" y="-835"/>
      </p:cViewPr>
      <p:guideLst>
        <p:guide orient="horz" pos="180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52FE-830B-40C3-B14D-343573A12EC4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971675" y="685800"/>
            <a:ext cx="10801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D0554-CDED-435D-B348-7A8302BDD7B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7" algn="l" defTabSz="9142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D0554-CDED-435D-B348-7A8302BDD7B8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170" y="1775356"/>
            <a:ext cx="15301913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339" y="3238500"/>
            <a:ext cx="12601575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051631" y="228866"/>
            <a:ext cx="4050506" cy="487627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228866"/>
            <a:ext cx="11851481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054" y="3672418"/>
            <a:ext cx="15301913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2054" y="2422261"/>
            <a:ext cx="15301913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2" y="1333500"/>
            <a:ext cx="7950994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51144" y="1333500"/>
            <a:ext cx="7950994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3" y="1279262"/>
            <a:ext cx="7954120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113" y="1812396"/>
            <a:ext cx="795412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894" y="1279262"/>
            <a:ext cx="795724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894" y="1812396"/>
            <a:ext cx="795724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4" y="227543"/>
            <a:ext cx="5922616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8380" y="227542"/>
            <a:ext cx="10063758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114" y="1195917"/>
            <a:ext cx="5922616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7" indent="0">
              <a:buNone/>
              <a:defRPr sz="1000"/>
            </a:lvl3pPr>
            <a:lvl4pPr marL="1371430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4" indent="0">
              <a:buNone/>
              <a:defRPr sz="900"/>
            </a:lvl8pPr>
            <a:lvl9pPr marL="365714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567" y="4000500"/>
            <a:ext cx="1080135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567" y="510646"/>
            <a:ext cx="1080135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7" indent="0">
              <a:buNone/>
              <a:defRPr sz="2400"/>
            </a:lvl3pPr>
            <a:lvl4pPr marL="1371430" indent="0">
              <a:buNone/>
              <a:defRPr sz="2000"/>
            </a:lvl4pPr>
            <a:lvl5pPr marL="1828574" indent="0">
              <a:buNone/>
              <a:defRPr sz="2000"/>
            </a:lvl5pPr>
            <a:lvl6pPr marL="2285717" indent="0">
              <a:buNone/>
              <a:defRPr sz="2000"/>
            </a:lvl6pPr>
            <a:lvl7pPr marL="2742860" indent="0">
              <a:buNone/>
              <a:defRPr sz="2000"/>
            </a:lvl7pPr>
            <a:lvl8pPr marL="3200004" indent="0">
              <a:buNone/>
              <a:defRPr sz="2000"/>
            </a:lvl8pPr>
            <a:lvl9pPr marL="3657147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567" y="4472782"/>
            <a:ext cx="1080135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7" indent="0">
              <a:buNone/>
              <a:defRPr sz="1000"/>
            </a:lvl3pPr>
            <a:lvl4pPr marL="1371430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4" indent="0">
              <a:buNone/>
              <a:defRPr sz="900"/>
            </a:lvl8pPr>
            <a:lvl9pPr marL="365714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4" y="228865"/>
            <a:ext cx="16202025" cy="9525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4" y="1333500"/>
            <a:ext cx="16202025" cy="3771636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114" y="5296960"/>
            <a:ext cx="4200525" cy="30427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9A14-109E-4977-8C25-4917CE4D198B}" type="datetimeFigureOut">
              <a:rPr lang="de-DE" smtClean="0"/>
              <a:t>08.09.2017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50770" y="5296960"/>
            <a:ext cx="5700713" cy="30427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901614" y="5296960"/>
            <a:ext cx="4200525" cy="30427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4400-7750-4B51-AD5E-D2FE1DCFAB9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4" algn="l" defTabSz="9142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2" algn="l" defTabSz="9142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2" algn="l" defTabSz="9142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2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feld 96"/>
          <p:cNvSpPr txBox="1"/>
          <p:nvPr/>
        </p:nvSpPr>
        <p:spPr>
          <a:xfrm>
            <a:off x="7200895" y="697224"/>
            <a:ext cx="1620206" cy="72009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b="1" dirty="0" smtClean="0"/>
              <a:t>ISP Gateway</a:t>
            </a:r>
            <a:endParaRPr lang="de-DE" b="1" dirty="0"/>
          </a:p>
        </p:txBody>
      </p:sp>
      <p:sp>
        <p:nvSpPr>
          <p:cNvPr id="98" name="Rechteck 97"/>
          <p:cNvSpPr/>
          <p:nvPr/>
        </p:nvSpPr>
        <p:spPr>
          <a:xfrm>
            <a:off x="7200895" y="1417315"/>
            <a:ext cx="1620208" cy="3600461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Abgerundetes Rechteck 100"/>
          <p:cNvSpPr/>
          <p:nvPr/>
        </p:nvSpPr>
        <p:spPr>
          <a:xfrm>
            <a:off x="7380918" y="1597339"/>
            <a:ext cx="1260161" cy="32404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3501700" y="697224"/>
            <a:ext cx="2340299" cy="72009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29" tIns="45714" rIns="91429" bIns="45714" rtlCol="0" anchor="ctr">
            <a:noAutofit/>
          </a:bodyPr>
          <a:lstStyle/>
          <a:p>
            <a:pPr algn="ctr"/>
            <a:r>
              <a:rPr lang="de-DE" b="1" dirty="0" smtClean="0"/>
              <a:t>DB &amp; FS Cluster</a:t>
            </a:r>
          </a:p>
          <a:p>
            <a:pPr algn="ctr"/>
            <a:r>
              <a:rPr lang="de-DE" b="1" dirty="0" smtClean="0"/>
              <a:t>(</a:t>
            </a:r>
            <a:r>
              <a:rPr lang="de-DE" b="1" dirty="0" err="1" smtClean="0"/>
              <a:t>MySEL</a:t>
            </a:r>
            <a:r>
              <a:rPr lang="de-DE" b="1" dirty="0" smtClean="0"/>
              <a:t>, </a:t>
            </a:r>
            <a:r>
              <a:rPr lang="de-DE" b="1" dirty="0" err="1" smtClean="0"/>
              <a:t>Gluster</a:t>
            </a:r>
            <a:r>
              <a:rPr lang="de-DE" b="1" dirty="0" smtClean="0"/>
              <a:t>)</a:t>
            </a:r>
            <a:endParaRPr lang="de-DE" b="1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8821101" y="697225"/>
            <a:ext cx="2340300" cy="4320552"/>
            <a:chOff x="1260135" y="697224"/>
            <a:chExt cx="2340300" cy="4320552"/>
          </a:xfrm>
        </p:grpSpPr>
        <p:sp>
          <p:nvSpPr>
            <p:cNvPr id="4" name="Textfeld 3"/>
            <p:cNvSpPr txBox="1"/>
            <p:nvPr/>
          </p:nvSpPr>
          <p:spPr>
            <a:xfrm>
              <a:off x="1260136" y="697224"/>
              <a:ext cx="2340297" cy="72009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de-DE" b="1" dirty="0" err="1" smtClean="0"/>
                <a:t>Load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Balancer</a:t>
              </a:r>
              <a:r>
                <a:rPr lang="de-DE" b="1" dirty="0" smtClean="0"/>
                <a:t> Cluster</a:t>
              </a:r>
            </a:p>
            <a:p>
              <a:pPr algn="ctr"/>
              <a:r>
                <a:rPr lang="de-DE" b="1" dirty="0" smtClean="0"/>
                <a:t>(</a:t>
              </a:r>
              <a:r>
                <a:rPr lang="de-DE" b="1" dirty="0" err="1" smtClean="0"/>
                <a:t>NginX</a:t>
              </a:r>
              <a:r>
                <a:rPr lang="de-DE" b="1" dirty="0" smtClean="0"/>
                <a:t>)</a:t>
              </a:r>
              <a:endParaRPr lang="de-DE" b="1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260135" y="1417315"/>
              <a:ext cx="2340300" cy="3600461"/>
            </a:xfrm>
            <a:prstGeom prst="rect">
              <a:avLst/>
            </a:prstGeom>
            <a:ln w="63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80228" y="3037523"/>
              <a:ext cx="85429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LB01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440159" y="1777362"/>
              <a:ext cx="1980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NginX</a:t>
              </a:r>
              <a:r>
                <a:rPr lang="de-DE" b="1" dirty="0" smtClean="0"/>
                <a:t> als </a:t>
              </a:r>
              <a:r>
                <a:rPr lang="de-DE" b="1" dirty="0" err="1" smtClean="0"/>
                <a:t>reverse</a:t>
              </a:r>
              <a:r>
                <a:rPr lang="de-DE" b="1" dirty="0" smtClean="0"/>
                <a:t> Proxy + </a:t>
              </a:r>
              <a:r>
                <a:rPr lang="de-DE" b="1" dirty="0" err="1" smtClean="0"/>
                <a:t>cahce</a:t>
              </a:r>
              <a:endParaRPr lang="de-DE" b="1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440158" y="1597339"/>
              <a:ext cx="1980253" cy="32404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11161402" y="697225"/>
            <a:ext cx="2340299" cy="4320553"/>
            <a:chOff x="3600435" y="697224"/>
            <a:chExt cx="2340299" cy="4320553"/>
          </a:xfrm>
        </p:grpSpPr>
        <p:sp>
          <p:nvSpPr>
            <p:cNvPr id="5" name="Textfeld 4"/>
            <p:cNvSpPr txBox="1"/>
            <p:nvPr/>
          </p:nvSpPr>
          <p:spPr>
            <a:xfrm>
              <a:off x="3600435" y="697224"/>
              <a:ext cx="2340299" cy="72009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de-DE" b="1" dirty="0" smtClean="0"/>
                <a:t>Web Cluster (</a:t>
              </a:r>
              <a:r>
                <a:rPr lang="de-DE" b="1" dirty="0" err="1" smtClean="0"/>
                <a:t>NginX+PHP</a:t>
              </a:r>
              <a:r>
                <a:rPr lang="de-DE" b="1" dirty="0" smtClean="0"/>
                <a:t>)</a:t>
              </a:r>
              <a:endParaRPr lang="de-DE" b="1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600435" y="1417316"/>
              <a:ext cx="2340299" cy="3600461"/>
            </a:xfrm>
            <a:prstGeom prst="rect">
              <a:avLst/>
            </a:prstGeom>
            <a:ln w="63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3780458" y="1597340"/>
              <a:ext cx="1980253" cy="32404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320527" y="3757615"/>
              <a:ext cx="94841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WEB02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320527" y="2317431"/>
              <a:ext cx="94841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WEB01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13501700" y="1417316"/>
            <a:ext cx="2340299" cy="3600461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3681724" y="1597339"/>
            <a:ext cx="1980253" cy="144018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4221792" y="3937638"/>
            <a:ext cx="948410" cy="369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de-DE" dirty="0" smtClean="0"/>
              <a:t>FS01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4221792" y="2137408"/>
            <a:ext cx="948410" cy="369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de-DE" dirty="0" smtClean="0"/>
              <a:t>DB01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13681724" y="3397569"/>
            <a:ext cx="1980253" cy="144018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4221792" y="2488168"/>
            <a:ext cx="948410" cy="369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de-DE" dirty="0" err="1" smtClean="0"/>
              <a:t>DBxx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13681724" y="1597339"/>
            <a:ext cx="1980253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de-DE" b="1" dirty="0" smtClean="0"/>
              <a:t>Relationale DB</a:t>
            </a:r>
            <a:endParaRPr lang="de-DE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14221792" y="4297684"/>
            <a:ext cx="948410" cy="369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de-DE" dirty="0" err="1" smtClean="0"/>
              <a:t>FSxx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3681724" y="3397569"/>
            <a:ext cx="1980253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de-DE" b="1" dirty="0" err="1" smtClean="0"/>
              <a:t>Static</a:t>
            </a:r>
            <a:r>
              <a:rPr lang="de-DE" b="1" dirty="0" smtClean="0"/>
              <a:t> + Image</a:t>
            </a:r>
            <a:endParaRPr lang="de-DE" b="1" dirty="0"/>
          </a:p>
        </p:txBody>
      </p:sp>
      <p:cxnSp>
        <p:nvCxnSpPr>
          <p:cNvPr id="32" name="Gerade Verbindung mit Pfeil 31"/>
          <p:cNvCxnSpPr>
            <a:stCxn id="49" idx="3"/>
            <a:endCxn id="9" idx="1"/>
          </p:cNvCxnSpPr>
          <p:nvPr/>
        </p:nvCxnSpPr>
        <p:spPr>
          <a:xfrm>
            <a:off x="8461056" y="3217546"/>
            <a:ext cx="1080138" cy="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3"/>
            <a:endCxn id="19" idx="1"/>
          </p:cNvCxnSpPr>
          <p:nvPr/>
        </p:nvCxnSpPr>
        <p:spPr>
          <a:xfrm flipV="1">
            <a:off x="10395487" y="2502098"/>
            <a:ext cx="1486007" cy="720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9" idx="3"/>
            <a:endCxn id="18" idx="1"/>
          </p:cNvCxnSpPr>
          <p:nvPr/>
        </p:nvCxnSpPr>
        <p:spPr>
          <a:xfrm>
            <a:off x="10395487" y="3222190"/>
            <a:ext cx="1486007" cy="720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Wolke 40"/>
          <p:cNvSpPr/>
          <p:nvPr/>
        </p:nvSpPr>
        <p:spPr>
          <a:xfrm>
            <a:off x="1260135" y="1057270"/>
            <a:ext cx="5580713" cy="4140529"/>
          </a:xfrm>
          <a:prstGeom prst="cloud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Internet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7560941" y="3037523"/>
            <a:ext cx="900115" cy="360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9" tIns="45714" rIns="91429" bIns="45714" rtlCol="0" anchor="ctr">
            <a:noAutofit/>
          </a:bodyPr>
          <a:lstStyle/>
          <a:p>
            <a:pPr algn="ctr">
              <a:lnSpc>
                <a:spcPct val="75000"/>
              </a:lnSpc>
            </a:pPr>
            <a:r>
              <a:rPr lang="de-DE" dirty="0" smtClean="0"/>
              <a:t>RT01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6840849" y="5017776"/>
            <a:ext cx="9303550" cy="369320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r>
              <a:rPr lang="de-DE" dirty="0" smtClean="0"/>
              <a:t>Quelle: https://autrunk.wordpress.com/2016/11/14/set-up-nginx-as-reverse-proxy-with-caching/</a:t>
            </a:r>
            <a:endParaRPr lang="de-DE" dirty="0"/>
          </a:p>
        </p:txBody>
      </p:sp>
      <p:pic>
        <p:nvPicPr>
          <p:cNvPr id="1029" name="Picture 5" descr="C:\Users\perseola\AppData\Local\Microsoft\Windows\Temporary Internet Files\Content.IE5\5QI4FWRA\120px-User_icon_2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51" y="1597339"/>
            <a:ext cx="914400" cy="914400"/>
          </a:xfrm>
          <a:prstGeom prst="rect">
            <a:avLst/>
          </a:prstGeom>
          <a:noFill/>
        </p:spPr>
      </p:pic>
      <p:pic>
        <p:nvPicPr>
          <p:cNvPr id="82" name="Picture 5" descr="C:\Users\perseola\AppData\Local\Microsoft\Windows\Temporary Internet Files\Content.IE5\5QI4FWRA\120px-User_icon_2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51" y="3577592"/>
            <a:ext cx="914400" cy="914400"/>
          </a:xfrm>
          <a:prstGeom prst="rect">
            <a:avLst/>
          </a:prstGeom>
          <a:noFill/>
        </p:spPr>
      </p:pic>
      <p:cxnSp>
        <p:nvCxnSpPr>
          <p:cNvPr id="84" name="Gerade Verbindung 83"/>
          <p:cNvCxnSpPr>
            <a:stCxn id="1029" idx="3"/>
            <a:endCxn id="49" idx="1"/>
          </p:cNvCxnSpPr>
          <p:nvPr/>
        </p:nvCxnSpPr>
        <p:spPr>
          <a:xfrm>
            <a:off x="3074651" y="2054539"/>
            <a:ext cx="4486290" cy="1163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 rot="900000">
            <a:off x="3613020" y="2169132"/>
            <a:ext cx="206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http://example.com</a:t>
            </a:r>
            <a:endParaRPr lang="de-DE" dirty="0"/>
          </a:p>
        </p:txBody>
      </p:sp>
      <p:cxnSp>
        <p:nvCxnSpPr>
          <p:cNvPr id="90" name="Gerade Verbindung 89"/>
          <p:cNvCxnSpPr>
            <a:stCxn id="82" idx="3"/>
            <a:endCxn id="49" idx="1"/>
          </p:cNvCxnSpPr>
          <p:nvPr/>
        </p:nvCxnSpPr>
        <p:spPr>
          <a:xfrm flipV="1">
            <a:off x="3074651" y="3217546"/>
            <a:ext cx="4486290" cy="81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7380918" y="1777362"/>
            <a:ext cx="126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FritzBox</a:t>
            </a:r>
            <a:endParaRPr lang="de-D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Benutzerdefiniert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perseola</dc:creator>
  <cp:lastModifiedBy>perseola</cp:lastModifiedBy>
  <cp:revision>3</cp:revision>
  <dcterms:created xsi:type="dcterms:W3CDTF">2017-09-08T13:55:40Z</dcterms:created>
  <dcterms:modified xsi:type="dcterms:W3CDTF">2017-09-08T14:25:38Z</dcterms:modified>
</cp:coreProperties>
</file>