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7" r:id="rId3"/>
    <p:sldId id="268" r:id="rId4"/>
    <p:sldId id="269" r:id="rId5"/>
    <p:sldId id="27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7D47-D150-47F7-8FE9-32A974BE2A91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B41D-3DB1-4047-9B1C-D3C5DB4108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64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de-DE" altLang="de-DE" smtClean="0"/>
          </a:p>
        </p:txBody>
      </p:sp>
      <p:sp>
        <p:nvSpPr>
          <p:cNvPr id="61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350" indent="-2952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 indent="-2365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C3B932-27A4-4EBF-A381-EF3BF6345008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7168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9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96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8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4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2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7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00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2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96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1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4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2B9C1-3123-47CB-BEC1-C8BC66CB9E39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BB9C-2DE3-49CF-B194-5993402EC4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45" y="1"/>
            <a:ext cx="12256745" cy="5843016"/>
          </a:xfrm>
          <a:prstGeom prst="rect">
            <a:avLst/>
          </a:prstGeom>
        </p:spPr>
      </p:pic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7472" y="4602926"/>
            <a:ext cx="11676888" cy="719137"/>
          </a:xfrm>
        </p:spPr>
        <p:txBody>
          <a:bodyPr>
            <a:noAutofit/>
          </a:bodyPr>
          <a:lstStyle/>
          <a:p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Auswertung von Daten aus Web </a:t>
            </a:r>
            <a:r>
              <a:rPr lang="de-DE" altLang="de-DE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 und </a:t>
            </a:r>
            <a:r>
              <a:rPr lang="de-DE" altLang="de-DE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  <a:r>
              <a:rPr lang="de-DE" alt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Bibliotheksanwendungen</a:t>
            </a:r>
            <a:endParaRPr lang="en-GB" alt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4008" y="6308726"/>
            <a:ext cx="1204264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de-DE" altLang="de-DE" sz="1400" dirty="0">
                <a:latin typeface="Arial" panose="020B0604020202020204" pitchFamily="34" charset="0"/>
              </a:rPr>
              <a:t>Dr. Dirk </a:t>
            </a:r>
            <a:r>
              <a:rPr lang="de-DE" altLang="de-DE" sz="1400" dirty="0" err="1">
                <a:latin typeface="Arial" panose="020B0604020202020204" pitchFamily="34" charset="0"/>
              </a:rPr>
              <a:t>Tunger</a:t>
            </a:r>
            <a:r>
              <a:rPr lang="de-DE" altLang="de-DE" sz="1400" dirty="0">
                <a:latin typeface="Arial" panose="020B0604020202020204" pitchFamily="34" charset="0"/>
              </a:rPr>
              <a:t> </a:t>
            </a:r>
            <a:r>
              <a:rPr lang="de-DE" altLang="de-DE" sz="1400" dirty="0" smtClean="0">
                <a:latin typeface="Arial" panose="020B0604020202020204" pitchFamily="34" charset="0"/>
              </a:rPr>
              <a:t>| </a:t>
            </a:r>
            <a:r>
              <a:rPr lang="de-DE" altLang="de-DE" sz="1400" dirty="0" smtClean="0">
                <a:latin typeface="Arial" panose="020B0604020202020204" pitchFamily="34" charset="0"/>
              </a:rPr>
              <a:t>04. </a:t>
            </a:r>
            <a:r>
              <a:rPr lang="de-DE" altLang="de-DE" sz="1400" smtClean="0">
                <a:latin typeface="Arial" panose="020B0604020202020204" pitchFamily="34" charset="0"/>
              </a:rPr>
              <a:t>März 2025</a:t>
            </a:r>
            <a:endParaRPr lang="de-DE" alt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5843"/>
            <a:ext cx="6135850" cy="397215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311543" y="2885843"/>
            <a:ext cx="57522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Aufbau des Geschäftsfeldes </a:t>
            </a:r>
            <a:r>
              <a:rPr lang="de-DE" dirty="0" err="1" smtClean="0"/>
              <a:t>Bibliometrie</a:t>
            </a:r>
            <a:r>
              <a:rPr lang="de-DE" dirty="0" smtClean="0"/>
              <a:t>, Übergang von einem Projekt zu einem Team innerhalb der Zentralbibliothek, finanziert aus Drittmitteln und interner  Leistungsverrechnung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Sammeln von Leitungserfahrung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Außenvertretung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Erstellen und Erweitern des Leistungsportfolios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Einwerben von Drittmitteln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Entwickeln von Tätigkeitsprofilen und Schnittstellen in die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Erstellen von wissenschaftlichen Studien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Networking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33" y="0"/>
            <a:ext cx="1844567" cy="245973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03936" y="771511"/>
            <a:ext cx="793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Studium der Mediendokumentation </a:t>
            </a:r>
            <a:r>
              <a:rPr lang="de-DE" dirty="0" smtClean="0"/>
              <a:t>an der HAW Hamburg (damals FH Hamburg)</a:t>
            </a:r>
          </a:p>
          <a:p>
            <a:r>
              <a:rPr lang="de-DE" b="1" dirty="0" smtClean="0"/>
              <a:t>Promotion in Informationswissenschaft </a:t>
            </a:r>
            <a:r>
              <a:rPr lang="de-DE" dirty="0" smtClean="0"/>
              <a:t>an der Uni Regensburg</a:t>
            </a:r>
          </a:p>
          <a:p>
            <a:r>
              <a:rPr lang="de-DE" b="1" dirty="0" smtClean="0"/>
              <a:t>Themenschwerpunkte</a:t>
            </a:r>
            <a:r>
              <a:rPr lang="de-DE" dirty="0" smtClean="0"/>
              <a:t>: </a:t>
            </a:r>
            <a:r>
              <a:rPr lang="de-DE" dirty="0" err="1" smtClean="0"/>
              <a:t>Wissenschaftskomunikation</a:t>
            </a:r>
            <a:r>
              <a:rPr lang="de-DE" dirty="0" smtClean="0"/>
              <a:t>, wissenschaftlicher Impact, Bibliotheks- und Hochschullandschaft, Data &amp; Information </a:t>
            </a:r>
            <a:r>
              <a:rPr lang="de-DE" dirty="0" err="1" smtClean="0"/>
              <a:t>Literacy</a:t>
            </a:r>
            <a:r>
              <a:rPr lang="de-DE" dirty="0" smtClean="0"/>
              <a:t>, Open Science</a:t>
            </a:r>
          </a:p>
          <a:p>
            <a:r>
              <a:rPr lang="de-DE" b="1" dirty="0" smtClean="0"/>
              <a:t>Skills</a:t>
            </a:r>
            <a:r>
              <a:rPr lang="de-DE" dirty="0" smtClean="0"/>
              <a:t>: Bibliothekar und Wissenschaftler, Referent und Moderator, Leiter von Weiterbildungsveranstaltungen, Lehrbeauftragter, Autor von Fachbeiträgen und Studien, Kundenorientierung, Problemlösungskompetenz</a:t>
            </a:r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 bwMode="auto">
          <a:xfrm>
            <a:off x="11626153" y="6437503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AB230-FB4D-4AD4-A037-4D94B9543F88}" type="slidenum">
              <a:rPr lang="de-DE" altLang="de-DE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03936" y="183919"/>
            <a:ext cx="5752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 smtClean="0">
                <a:solidFill>
                  <a:srgbClr val="005B82"/>
                </a:solidFill>
              </a:rPr>
              <a:t>Kurzportrait Dr. Dirk </a:t>
            </a:r>
            <a:r>
              <a:rPr lang="de-DE" sz="2600" b="1" dirty="0" err="1" smtClean="0">
                <a:solidFill>
                  <a:srgbClr val="005B82"/>
                </a:solidFill>
              </a:rPr>
              <a:t>Tunger</a:t>
            </a:r>
            <a:endParaRPr lang="de-DE" sz="2600" b="1" dirty="0">
              <a:solidFill>
                <a:srgbClr val="005B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65" y="3054096"/>
            <a:ext cx="6103436" cy="380390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03936" y="3628681"/>
            <a:ext cx="5008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Innovationsbegleitung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Evaluation und Wirkungsmessung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Trendscouting</a:t>
            </a:r>
            <a:r>
              <a:rPr lang="de-DE" dirty="0" smtClean="0"/>
              <a:t> und </a:t>
            </a:r>
            <a:r>
              <a:rPr lang="de-DE" dirty="0" err="1" smtClean="0"/>
              <a:t>Technologiemonitoring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Coaching von Hochschulen zum Thema Wissenschafts-kommunikation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Gestaltung und Durchführung von Workshops und Trainings für die bibliothekarische Community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33" y="0"/>
            <a:ext cx="1844567" cy="2459736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03936" y="771511"/>
            <a:ext cx="793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Studium der Mediendokumentation </a:t>
            </a:r>
            <a:r>
              <a:rPr lang="de-DE" dirty="0" smtClean="0"/>
              <a:t>an der HAW Hamburg (damals FH Hamburg)</a:t>
            </a:r>
          </a:p>
          <a:p>
            <a:r>
              <a:rPr lang="de-DE" b="1" dirty="0" smtClean="0"/>
              <a:t>Promotion in Informationswissenschaft </a:t>
            </a:r>
            <a:r>
              <a:rPr lang="de-DE" dirty="0" smtClean="0"/>
              <a:t>an der Uni Regensburg</a:t>
            </a:r>
          </a:p>
          <a:p>
            <a:r>
              <a:rPr lang="de-DE" b="1" dirty="0" smtClean="0"/>
              <a:t>Themenschwerpunkte</a:t>
            </a:r>
            <a:r>
              <a:rPr lang="de-DE" dirty="0" smtClean="0"/>
              <a:t>: </a:t>
            </a:r>
            <a:r>
              <a:rPr lang="de-DE" dirty="0" err="1" smtClean="0"/>
              <a:t>Wissenschaftskomunikation</a:t>
            </a:r>
            <a:r>
              <a:rPr lang="de-DE" dirty="0" smtClean="0"/>
              <a:t>, wissenschaftlicher Impact, Bibliotheks- und Hochschullandschaft, Data &amp; Information </a:t>
            </a:r>
            <a:r>
              <a:rPr lang="de-DE" dirty="0" err="1" smtClean="0"/>
              <a:t>Literacy</a:t>
            </a:r>
            <a:r>
              <a:rPr lang="de-DE" dirty="0" smtClean="0"/>
              <a:t>, Open Science</a:t>
            </a:r>
          </a:p>
          <a:p>
            <a:r>
              <a:rPr lang="de-DE" b="1" dirty="0" smtClean="0"/>
              <a:t>Skills</a:t>
            </a:r>
            <a:r>
              <a:rPr lang="de-DE" dirty="0" smtClean="0"/>
              <a:t>: Bibliothekar und Wissenschaftler, Referent und Moderator, Leiter von Weiterbildungsveranstaltungen, Lehrbeauftragter, Autor von Fachbeiträgen und Studien, Kundenorientierung, Problemlösungskompetenz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 bwMode="auto">
          <a:xfrm>
            <a:off x="11626153" y="6437503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AB230-FB4D-4AD4-A037-4D94B9543F88}" type="slidenum">
              <a:rPr lang="de-DE" altLang="de-DE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3936" y="183919"/>
            <a:ext cx="5752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 smtClean="0">
                <a:solidFill>
                  <a:srgbClr val="005B82"/>
                </a:solidFill>
              </a:rPr>
              <a:t>Kurzportrait Dr. Dirk </a:t>
            </a:r>
            <a:r>
              <a:rPr lang="de-DE" sz="2600" b="1" dirty="0" err="1" smtClean="0">
                <a:solidFill>
                  <a:srgbClr val="005B82"/>
                </a:solidFill>
              </a:rPr>
              <a:t>Tunger</a:t>
            </a:r>
            <a:endParaRPr lang="de-DE" sz="2600" b="1" dirty="0">
              <a:solidFill>
                <a:srgbClr val="005B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03936" y="183919"/>
            <a:ext cx="57522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 smtClean="0">
                <a:solidFill>
                  <a:srgbClr val="005B82"/>
                </a:solidFill>
              </a:rPr>
              <a:t>Kurzportrait Dr. Dirk </a:t>
            </a:r>
            <a:r>
              <a:rPr lang="de-DE" sz="2600" b="1" dirty="0" err="1" smtClean="0">
                <a:solidFill>
                  <a:srgbClr val="005B82"/>
                </a:solidFill>
              </a:rPr>
              <a:t>Tunger</a:t>
            </a:r>
            <a:endParaRPr lang="de-DE" sz="2600" b="1" dirty="0">
              <a:solidFill>
                <a:srgbClr val="005B82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03936" y="771511"/>
            <a:ext cx="7934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Studium der Mediendokumentation </a:t>
            </a:r>
            <a:r>
              <a:rPr lang="de-DE" dirty="0" smtClean="0"/>
              <a:t>an der HAW Hamburg (damals FH Hamburg)</a:t>
            </a:r>
          </a:p>
          <a:p>
            <a:r>
              <a:rPr lang="de-DE" b="1" dirty="0" smtClean="0"/>
              <a:t>Promotion in Informationswissenschaft </a:t>
            </a:r>
            <a:r>
              <a:rPr lang="de-DE" dirty="0" smtClean="0"/>
              <a:t>an der Uni Regensburg</a:t>
            </a:r>
          </a:p>
          <a:p>
            <a:r>
              <a:rPr lang="de-DE" b="1" dirty="0" smtClean="0"/>
              <a:t>Themenschwerpunkte</a:t>
            </a:r>
            <a:r>
              <a:rPr lang="de-DE" dirty="0" smtClean="0"/>
              <a:t>: </a:t>
            </a:r>
            <a:r>
              <a:rPr lang="de-DE" dirty="0" err="1" smtClean="0"/>
              <a:t>Wissenschaftskomunikation</a:t>
            </a:r>
            <a:r>
              <a:rPr lang="de-DE" dirty="0" smtClean="0"/>
              <a:t>, wissenschaftlicher Impact, Bibliotheks- und Hochschullandschaft, Data &amp; Information </a:t>
            </a:r>
            <a:r>
              <a:rPr lang="de-DE" dirty="0" err="1" smtClean="0"/>
              <a:t>Literacy</a:t>
            </a:r>
            <a:r>
              <a:rPr lang="de-DE" dirty="0" smtClean="0"/>
              <a:t>, Open Science</a:t>
            </a:r>
          </a:p>
          <a:p>
            <a:r>
              <a:rPr lang="de-DE" b="1" dirty="0" smtClean="0"/>
              <a:t>Skills</a:t>
            </a:r>
            <a:r>
              <a:rPr lang="de-DE" dirty="0" smtClean="0"/>
              <a:t>: Bibliothekar und Wissenschaftler, Referent und Moderator, Leiter von Weiterbildungsveranstaltungen, Lehrbeauftragter, Autor von Fachbeiträgen und Studien, Kundenorientierung, Problemlösungskompetenz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7985"/>
            <a:ext cx="7050024" cy="396001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341093" y="3187287"/>
            <a:ext cx="439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Projektleiter eines selbsteingeworbenen BMBF-Projektes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Projektplanung und Ressourcenmanagement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Durchführen des Projektes gemäß Projektplanung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Verfassen wissenschaftlicher Veröffentlichungen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Mitarbeit am Curriculum für den Bachelor- und den Masterstudiengang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Langjähriger Lehrbeauftragter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433" y="0"/>
            <a:ext cx="1844567" cy="2459736"/>
          </a:xfrm>
          <a:prstGeom prst="rect">
            <a:avLst/>
          </a:prstGeom>
        </p:spPr>
      </p:pic>
      <p:sp>
        <p:nvSpPr>
          <p:cNvPr id="7" name="Foliennummernplatzhalter 5"/>
          <p:cNvSpPr txBox="1">
            <a:spLocks/>
          </p:cNvSpPr>
          <p:nvPr/>
        </p:nvSpPr>
        <p:spPr bwMode="auto">
          <a:xfrm>
            <a:off x="11626153" y="6437503"/>
            <a:ext cx="460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5B82"/>
              </a:buClr>
              <a:buFont typeface="Wingdings" panose="05000000000000000000" pitchFamily="2" charset="2"/>
              <a:buChar char="§"/>
              <a:defRPr sz="2400"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EE0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AB230-FB4D-4AD4-A037-4D94B9543F88}" type="slidenum">
              <a:rPr lang="de-DE" altLang="de-DE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432" y="337693"/>
            <a:ext cx="10515600" cy="476123"/>
          </a:xfrm>
        </p:spPr>
        <p:txBody>
          <a:bodyPr/>
          <a:lstStyle/>
          <a:p>
            <a:r>
              <a:rPr lang="de-DE" sz="2600" b="1" dirty="0">
                <a:solidFill>
                  <a:srgbClr val="005B82"/>
                </a:solidFill>
                <a:latin typeface="+mn-lt"/>
                <a:ea typeface="+mn-ea"/>
                <a:cs typeface="+mn-cs"/>
              </a:rPr>
              <a:t>Rechercheaufgabe</a:t>
            </a:r>
          </a:p>
        </p:txBody>
      </p:sp>
      <p:sp>
        <p:nvSpPr>
          <p:cNvPr id="4" name="Rechteck 3"/>
          <p:cNvSpPr/>
          <p:nvPr/>
        </p:nvSpPr>
        <p:spPr>
          <a:xfrm>
            <a:off x="502920" y="1831908"/>
            <a:ext cx="10421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200" dirty="0" smtClean="0"/>
              <a:t>Werten Sie einen Datensatz aus Web </a:t>
            </a:r>
            <a:r>
              <a:rPr lang="de-DE" sz="2200" dirty="0" err="1" smtClean="0"/>
              <a:t>of</a:t>
            </a:r>
            <a:r>
              <a:rPr lang="de-DE" sz="2200" dirty="0" smtClean="0"/>
              <a:t> Science in Excel aus und beantworten hierbei folgende Fragen:</a:t>
            </a:r>
          </a:p>
          <a:p>
            <a:endParaRPr lang="de-DE" sz="2200" dirty="0"/>
          </a:p>
          <a:p>
            <a:pPr marL="457200" indent="-457200">
              <a:buFontTx/>
              <a:buChar char="-"/>
            </a:pPr>
            <a:r>
              <a:rPr lang="de-DE" sz="2200" dirty="0"/>
              <a:t>In welcher ZS wurde wie häufig publiziert?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Wie viele Zitationen haben die Veröffentlichungen durchschnittlich erhalten?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Welchen h-Index haben die Publikationen?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Welche Zeitschrift hat den höchsten Impactfaktor?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In welchen Verlagen wurde wie häufig publiziert?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Aus wie vielen Quellen wurde insgesamt zitiert?</a:t>
            </a:r>
          </a:p>
          <a:p>
            <a:pPr marL="457200" indent="-457200">
              <a:buFontTx/>
              <a:buChar char="-"/>
            </a:pPr>
            <a:r>
              <a:rPr lang="de-DE" sz="2200" dirty="0"/>
              <a:t>Aus welcher wurde am meisten zitiert?</a:t>
            </a:r>
          </a:p>
        </p:txBody>
      </p:sp>
    </p:spTree>
    <p:extLst>
      <p:ext uri="{BB962C8B-B14F-4D97-AF65-F5344CB8AC3E}">
        <p14:creationId xmlns:p14="http://schemas.microsoft.com/office/powerpoint/2010/main" val="116425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Breitbild</PresentationFormat>
  <Paragraphs>51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 Quantitative Auswertung von Daten aus Web of Science und Scopus für Bibliotheksanwendungen</vt:lpstr>
      <vt:lpstr>PowerPoint-Präsentation</vt:lpstr>
      <vt:lpstr>PowerPoint-Präsentation</vt:lpstr>
      <vt:lpstr>PowerPoint-Präsentation</vt:lpstr>
      <vt:lpstr>Rechercheaufgabe</vt:lpstr>
    </vt:vector>
  </TitlesOfParts>
  <Company>PtJ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Tunger, Dirk</dc:creator>
  <cp:lastModifiedBy>Tunger, Dirk</cp:lastModifiedBy>
  <cp:revision>96</cp:revision>
  <dcterms:created xsi:type="dcterms:W3CDTF">2022-10-04T12:39:22Z</dcterms:created>
  <dcterms:modified xsi:type="dcterms:W3CDTF">2025-03-04T06:17:09Z</dcterms:modified>
</cp:coreProperties>
</file>