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Lego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first Lego store in India was opened in Chennai, Tamil Nadu in March 2014 by Funskool, under licence from the Lego Group.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Toy production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 Lego products are mass-produced, packaged, and shipped on a large scale</a:t>
            </a:r>
          </a:p>
          <a:p>
            <a:r>
              <a:t>Lego Produktion AG was a major production facility for Lego</a:t>
            </a:r>
          </a:p>
          <a:p>
            <a:r>
              <a:t>The Baar facility eventually closed in 2004</a:t>
            </a:r>
          </a:p>
          <a:p>
            <a:r>
              <a:t>In April 1962, the Lego Group began producing miniature tires; it became the largest tire manufacturing company in 2011, when it produced 381 million tires that year.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Environmental issues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Sustainable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Lego acknowledges the impact of its operations on the environment, in particular in areas such as climate change, resource and energy use and waste</a:t>
            </a:r>
          </a:p>
          <a:p>
            <a:r>
              <a:t>It is seeking alternatives to crude oil as the raw material for its bricks</a:t>
            </a:r>
          </a:p>
          <a:p>
            <a:r>
              <a:t>This results in the establishment in June 2015 the Lego Sustainable Materials Centre, which is expected to recruit more than 100 employees, as a significant step towards the 2030 ambition of finding and implementing sustainable alternatives to current materials.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Greenpeace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environmental group had accused Lego, Hasbro, Mattel and Disney of using packaging material sourced from trees cleared out of the Indonesian rainforest.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Lego partnered with the oil company Royal Dutch Shell in the 1960s, using the company's logo in some of its construction sets</a:t>
            </a:r>
          </a:p>
          <a:p>
            <a:r>
              <a:t>Lego announced that when the latest contract between the two companies comes to an end it will not be renewing it</a:t>
            </a:r>
          </a:p>
          <a:p>
            <a:r>
              <a:t>As of August 2014, more than 750,000 people worldwide had signed a Greenpeace petition asking Lego to end its partnership with Shell</a:t>
            </a:r>
          </a:p>
          <a:p>
            <a:r>
              <a:t>Greenpeace claimed the decision was in response to its campaigning.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It is best known for the manufacture of Lego-brand toys, consisting mostly of interlocking plastic bricks</a:t>
            </a:r>
          </a:p>
          <a:p>
            <a:r>
              <a:t>The name Lego is derived from the Danish words leg godt, meaning 'play well'</a:t>
            </a:r>
          </a:p>
          <a:p>
            <a:r>
              <a:t>Niels B Christiansen is the company's CEO, having assumed the position on 1 October 2017.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history of Lego spans nearly 100 years, beginning with the creation of small wooden playthings during the early 20th century</a:t>
            </a:r>
          </a:p>
          <a:p>
            <a:r>
              <a:t>In North America, Samsonite managed the Lego brand from 1961 until 1972 (United States) and 1986 (Canada).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Legoland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Amusement parks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Lego Group has built eight amusement parks around the world, each known as Legoland</a:t>
            </a:r>
          </a:p>
          <a:p>
            <a:r>
              <a:t>The first Legoland park was built in Lego's hometown of Billund in Denmark</a:t>
            </a:r>
          </a:p>
          <a:p>
            <a:r>
              <a:t>This was followed by Legoland Windsor in England, Legoland California in Carlsbad, US and Legoland Deutschland in Günzburg, Germany</a:t>
            </a:r>
          </a:p>
          <a:p>
            <a:r>
              <a:t>In addition, Legoland Sierksdorf was opened in 1973, but soon closed in 1976</a:t>
            </a:r>
          </a:p>
          <a:p>
            <a:r>
              <a:t>In July 2005, the Lego Group announced that it had reached a deal with private investment company the Blackstone Group to sell all four parks for €375m to the Blackstone subsidiary Merlin Entertainments</a:t>
            </a:r>
          </a:p>
          <a:p>
            <a:r>
              <a:t>Under the terms of the deal, The Lego Group would take a 30% share in Merlin Entertainments and positions on their board</a:t>
            </a:r>
          </a:p>
          <a:p>
            <a:r>
              <a:t>In 2010, Merlin Entertainments opened the first Legoland water park at the Legoland California site</a:t>
            </a:r>
          </a:p>
          <a:p>
            <a:r>
              <a:t>On 15 October 2011, Merlin Entertainments opened their first new Legoland park, Legoland Florida, in Winter Haven, Florida</a:t>
            </a:r>
          </a:p>
          <a:p>
            <a:r>
              <a:t>It is the largest Legoland opened to date at 145 acres, and also only one of the Legoland parks opened in the United States</a:t>
            </a:r>
          </a:p>
          <a:p>
            <a:r>
              <a:t>It is the first Legoland in Asia and was quickly followed by another Lego-themed water park in the same area</a:t>
            </a:r>
          </a:p>
          <a:p>
            <a:r>
              <a:t>The first Lego hotel has also opened near the site</a:t>
            </a:r>
          </a:p>
          <a:p>
            <a:r>
              <a:t>People who stay in the hotel will also get tickets to the theme park and water park</a:t>
            </a:r>
          </a:p>
          <a:p>
            <a:r>
              <a:t>Merlin Entertainments has also planned several new Legoland parks: Legoland Dubai, Legoland Nagoya (scheduled to open in 2015), and Legoland Korea (also scheduled to open in 2015).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Retail stores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 The Lego Group operates 146 retail stores (83 in the United States, 17 in the United Kingdom, 11 in Germany, 10 in Canada, 7 in France, 2 in Spain, 2 in Austria, 2 in Italy, 2 in Serbia, 2 in Denmark, 1 in Belgium, 2 in China, 1 in Sweden, 1 in Poland, 1 in India, 1 in Lithuania and 3 in Mexico)</a:t>
            </a:r>
          </a:p>
          <a:p>
            <a:r>
              <a:t>The Lego Group also franchised its store brand to Majid Al Futtaim Group, which opened 6 stores in 2015 (4 in the United Arab Emirates, and 2 in Kuwait).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Europe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October 2002 saw a significant change in The Lego Group's direct retail policy with the opening of the first so-called Lego Brand Store in Cologne, Germany</a:t>
            </a:r>
          </a:p>
          <a:p>
            <a:r>
              <a:t>The second, in Milton Keynes, UK, followed quickly – several dozen more opened worldwide over the next few years, and most of the existing stores have been remodelled on the new Brand Store template</a:t>
            </a:r>
          </a:p>
          <a:p>
            <a:r>
              <a:t>The opening of most of these stores, including the 2003 opening of one in the Birmingham Bull Ring shopping centre in England, have been marked by the production of a new, special, limited edition, commemorative Lego Duplo piece</a:t>
            </a:r>
          </a:p>
          <a:p>
            <a:r>
              <a:t>Lego opened the first brand store in its home country Denmark in Copenhagen on 13 December 2010</a:t>
            </a:r>
          </a:p>
          <a:p>
            <a:r>
              <a:t>In 2016, three stores opened in Italy: one in Milan, one in the shopping center near the Orio al Serio International Airport in Bergamo, and another in Verona</a:t>
            </a:r>
          </a:p>
          <a:p>
            <a:r>
              <a:t>In 2020, the total amount of Lego stores in Italy reached 14, covering from North to South.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North America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store inventory includes a large selection of Lego sets for sale, including sets which are advertised in Lego catalogues as 'Not Available in Any Store'</a:t>
            </a:r>
          </a:p>
          <a:p>
            <a:r>
              <a:t>Between 1999 and 2005, Lego opened 24 further stores in North America in 23 states</a:t>
            </a:r>
          </a:p>
          <a:p>
            <a:r>
              <a:t>As of 2016, there are 90 Lego stores operating or soon-to-be operating in North America in 32 US states and five Canadian provinces</a:t>
            </a:r>
          </a:p>
          <a:p>
            <a:r>
              <a:t>These stores sell various Lego merchandise, including minifigures, Pick-a-Brick, and custom packaged minifigures.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