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Walt Disney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 compagnie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The Walt Disney Company est une entreprise amÃ©ricaine crÃ©Ã©e en 1923 par Walt Disney sous le nom Disney Brothers Studios. Elle est, en 2012, le premier groupe de divertissement au monde, prÃ©sent dans l'industrie des mÃ©dias (journaux, radios, tÃ©lÃ©vision, internet) avec des Ã©missions, des sÃ©ries tÃ©lÃ©visÃ©es, du cinÃ©ma avec des courts-mÃ©trages d'animation (dans lesquels figurent de cÃ©lÃ¨bres personnages tels que Mickey Mouse, Donald Duck, Dingo, etc.), des longs mÃ©trages d'animation et des films en prises de vues rÃ©elles, dans l'industrie du tourisme et de loisirs (parcs d'attractions dont Disneyland et Walt Disney World Resort, hÃ´tels, bateaux de croisiÃ¨re), ainsi que dans les produits dÃ©rivÃ©s de ses nombreuses productions (jeux et jouets, jeux vidÃ©o, vÃªtements, etc.). Elle assure aussi la distribution de productions de tiers.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Direction gÃ©nÃ©rale actuelle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PrÃ©sident du directoire : Bob Chapek</a:t>
            </a:r>
          </a:p>
          <a:p>
            <a:r>
              <a:t>Responsable Financier : Christine McCarthy</a:t>
            </a:r>
          </a:p>
          <a:p>
            <a:r>
              <a:t>Adjoint de Robert Iger : Peter E. Murphy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Disney Theatrical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Le Disney Theatrical Group est la division Â« thÃ©Ã¢tre et spectacles Â». Il comprend Walt Disney Theatrical Productions qui produit des comÃ©dies musicales principalement Ã  Broadway et Walt Disney Creative Entertainment qui gÃ¨re les spectacles des parcs Disney mais qui dÃ©pend aussi d'une autre filiale, Walt Disney Imagineering.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RÃ©sultats financiers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Le 23 novembre 2016, le site internet financier The Motley Fool annonce que la Walt Disney Company a rachetÃ© 74 millions de ses actions durant l'annÃ©e fiscale 2016 soit plus de 7,5 milliards d'USD augmentant ainsi le prix des actions restantes. La sociÃ©tÃ© avait fait de mÃªme en 2015 pour un montant de 8,4 milliards d'USD soit 89 % de ses liquiditÃ©s. Ces importantes dÃ©penses pour rÃ©duire son volume d'actions ont divisÃ© par trois les rÃ©sultats financiers du groupe et rÃ©duit les dividendes versÃ©s.</a:t>
            </a:r>
          </a:p>
          <a:p>
            <a:r>
              <a:t>title_2</a:t>
            </a:r>
          </a:p>
          <a:p>
            <a:r>
              <a:t>title_2</a:t>
            </a:r>
          </a:p>
          <a:p>
            <a:r>
              <a:t>RÃ©sultats financiers</a:t>
            </a:r>
          </a:p>
          <a:p>
            <a:r>
              <a:t>image</a:t>
            </a:r>
          </a:p>
          <a:p>
            <a:r>
              <a:t>image_rÃ©sultat_financier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