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émy TRULLIER" userId="6a7aa6db-e2f0-41b5-b206-e3597263f90b" providerId="ADAL" clId="{8CB97E92-7767-49EF-A749-1B6365B84D96}"/>
    <pc:docChg chg="modSld sldOrd">
      <pc:chgData name="Jérémy TRULLIER" userId="6a7aa6db-e2f0-41b5-b206-e3597263f90b" providerId="ADAL" clId="{8CB97E92-7767-49EF-A749-1B6365B84D96}" dt="2020-12-11T16:30:15.469" v="1"/>
      <pc:docMkLst>
        <pc:docMk/>
      </pc:docMkLst>
      <pc:sldChg chg="ord">
        <pc:chgData name="Jérémy TRULLIER" userId="6a7aa6db-e2f0-41b5-b206-e3597263f90b" providerId="ADAL" clId="{8CB97E92-7767-49EF-A749-1B6365B84D96}" dt="2020-12-11T16:30:15.469" v="1"/>
        <pc:sldMkLst>
          <pc:docMk/>
          <pc:sldMk cId="0"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a:t>
            </a:r>
          </a:p>
        </p:txBody>
      </p:sp>
      <p:sp>
        <p:nvSpPr>
          <p:cNvPr id="3" name="Content Placeholder 2"/>
          <p:cNvSpPr>
            <a:spLocks noGrp="1"/>
          </p:cNvSpPr>
          <p:nvPr>
            <p:ph idx="1"/>
          </p:nvPr>
        </p:nvSpPr>
        <p:spPr/>
        <p:txBody>
          <a:bodyPr/>
          <a:lstStyle/>
          <a:p>
            <a:r>
              <a:t>Lorem ipsum dolor sit amet, consectetur adipiscing elit. Fusce diam ipsum, aliquam sit amet tempor 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 Nulla odio nibh, aliquam sit amet eros a, vehicula eleifend tortor.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p:nvPr>
        </p:nvSpPr>
        <p:spPr/>
        <p:txBody>
          <a:bodyPr/>
          <a:lstStyle/>
          <a:p>
            <a:r>
              <a:t>Lorem ipsum dolor sit amet, consectetur adipiscing elit.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TotalTime>
  <Words>195</Words>
  <Application>Microsoft Office PowerPoint</Application>
  <PresentationFormat>Affichage à l'écran (4:3)</PresentationFormat>
  <Paragraphs>15</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Calibri</vt:lpstr>
      <vt:lpstr>Office Theme</vt:lpstr>
      <vt:lpstr>Document title</vt:lpstr>
      <vt:lpstr>Part 1</vt:lpstr>
      <vt:lpstr>Part 1-1</vt:lpstr>
      <vt:lpstr>Part 1-2</vt:lpstr>
      <vt:lpstr>Part 2</vt:lpstr>
      <vt:lpstr>Part 2-1</vt:lpstr>
      <vt:lpstr>Part 2-2</vt:lpstr>
      <vt:lpstr>Part 2-2-1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title</dc:title>
  <dc:subject/>
  <dc:creator/>
  <cp:keywords/>
  <dc:description>generated using python-pptx</dc:description>
  <cp:lastModifiedBy>Jérémy TRULLIER</cp:lastModifiedBy>
  <cp:revision>1</cp:revision>
  <dcterms:created xsi:type="dcterms:W3CDTF">2013-01-27T09:14:16Z</dcterms:created>
  <dcterms:modified xsi:type="dcterms:W3CDTF">2020-12-11T16:30:41Z</dcterms:modified>
  <cp:category/>
</cp:coreProperties>
</file>